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20"/>
  </p:notesMasterIdLst>
  <p:sldIdLst>
    <p:sldId id="256" r:id="rId3"/>
    <p:sldId id="305" r:id="rId4"/>
    <p:sldId id="258" r:id="rId5"/>
    <p:sldId id="260" r:id="rId6"/>
    <p:sldId id="262" r:id="rId7"/>
    <p:sldId id="265" r:id="rId8"/>
    <p:sldId id="267" r:id="rId9"/>
    <p:sldId id="277" r:id="rId10"/>
    <p:sldId id="271" r:id="rId11"/>
    <p:sldId id="274" r:id="rId12"/>
    <p:sldId id="285" r:id="rId13"/>
    <p:sldId id="273" r:id="rId14"/>
    <p:sldId id="301" r:id="rId15"/>
    <p:sldId id="303" r:id="rId16"/>
    <p:sldId id="307" r:id="rId17"/>
    <p:sldId id="276" r:id="rId18"/>
    <p:sldId id="32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9A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D7453D-5F06-3044-B14B-FA77809069B8}" v="2" dt="2024-10-16T13:14:51.79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40"/>
    <p:restoredTop sz="75244"/>
  </p:normalViewPr>
  <p:slideViewPr>
    <p:cSldViewPr snapToGrid="0" snapToObjects="1">
      <p:cViewPr varScale="1">
        <p:scale>
          <a:sx n="78" d="100"/>
          <a:sy n="78" d="100"/>
        </p:scale>
        <p:origin x="102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microsoft.com/office/2015/10/relationships/revisionInfo" Target="revisionInfo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a Dean (staff)" userId="d8747312-ac52-4b4d-9ae4-1e15c3e0516b" providerId="ADAL" clId="{B4DD1832-2773-2649-9BEB-4F68F76FAA1E}"/>
    <pc:docChg chg="custSel modSld">
      <pc:chgData name="Laura Dean (staff)" userId="d8747312-ac52-4b4d-9ae4-1e15c3e0516b" providerId="ADAL" clId="{B4DD1832-2773-2649-9BEB-4F68F76FAA1E}" dt="2024-09-02T08:39:51.612" v="23" actId="1076"/>
      <pc:docMkLst>
        <pc:docMk/>
      </pc:docMkLst>
      <pc:sldChg chg="modSp mod">
        <pc:chgData name="Laura Dean (staff)" userId="d8747312-ac52-4b4d-9ae4-1e15c3e0516b" providerId="ADAL" clId="{B4DD1832-2773-2649-9BEB-4F68F76FAA1E}" dt="2024-09-02T08:36:10.267" v="0" actId="313"/>
        <pc:sldMkLst>
          <pc:docMk/>
          <pc:sldMk cId="2947486315" sldId="258"/>
        </pc:sldMkLst>
        <pc:spChg chg="mod">
          <ac:chgData name="Laura Dean (staff)" userId="d8747312-ac52-4b4d-9ae4-1e15c3e0516b" providerId="ADAL" clId="{B4DD1832-2773-2649-9BEB-4F68F76FAA1E}" dt="2024-09-02T08:36:10.267" v="0" actId="313"/>
          <ac:spMkLst>
            <pc:docMk/>
            <pc:sldMk cId="2947486315" sldId="258"/>
            <ac:spMk id="3" creationId="{115E0050-A92F-E647-8708-67EA58B46FED}"/>
          </ac:spMkLst>
        </pc:spChg>
      </pc:sldChg>
      <pc:sldChg chg="modSp mod">
        <pc:chgData name="Laura Dean (staff)" userId="d8747312-ac52-4b4d-9ae4-1e15c3e0516b" providerId="ADAL" clId="{B4DD1832-2773-2649-9BEB-4F68F76FAA1E}" dt="2024-09-02T08:39:51.612" v="23" actId="1076"/>
        <pc:sldMkLst>
          <pc:docMk/>
          <pc:sldMk cId="663055832" sldId="276"/>
        </pc:sldMkLst>
        <pc:spChg chg="mod">
          <ac:chgData name="Laura Dean (staff)" userId="d8747312-ac52-4b4d-9ae4-1e15c3e0516b" providerId="ADAL" clId="{B4DD1832-2773-2649-9BEB-4F68F76FAA1E}" dt="2024-09-02T08:39:51.612" v="23" actId="1076"/>
          <ac:spMkLst>
            <pc:docMk/>
            <pc:sldMk cId="663055832" sldId="276"/>
            <ac:spMk id="3" creationId="{115E0050-A92F-E647-8708-67EA58B46FED}"/>
          </ac:spMkLst>
        </pc:spChg>
      </pc:sldChg>
      <pc:sldChg chg="modSp mod">
        <pc:chgData name="Laura Dean (staff)" userId="d8747312-ac52-4b4d-9ae4-1e15c3e0516b" providerId="ADAL" clId="{B4DD1832-2773-2649-9BEB-4F68F76FAA1E}" dt="2024-09-02T08:37:41.328" v="21" actId="20577"/>
        <pc:sldMkLst>
          <pc:docMk/>
          <pc:sldMk cId="3793421405" sldId="277"/>
        </pc:sldMkLst>
        <pc:spChg chg="mod">
          <ac:chgData name="Laura Dean (staff)" userId="d8747312-ac52-4b4d-9ae4-1e15c3e0516b" providerId="ADAL" clId="{B4DD1832-2773-2649-9BEB-4F68F76FAA1E}" dt="2024-09-02T08:37:41.328" v="21" actId="20577"/>
          <ac:spMkLst>
            <pc:docMk/>
            <pc:sldMk cId="3793421405" sldId="277"/>
            <ac:spMk id="3" creationId="{C655E530-AD73-8942-9CD0-685B074673A7}"/>
          </ac:spMkLst>
        </pc:spChg>
      </pc:sldChg>
    </pc:docChg>
  </pc:docChgLst>
  <pc:docChgLst>
    <pc:chgData name="Laura Dean (staff)" userId="d8747312-ac52-4b4d-9ae4-1e15c3e0516b" providerId="ADAL" clId="{5C871898-ACB7-9B4C-B6EC-E15C9D3D9315}"/>
    <pc:docChg chg="undo custSel addSld delSld modSld sldOrd">
      <pc:chgData name="Laura Dean (staff)" userId="d8747312-ac52-4b4d-9ae4-1e15c3e0516b" providerId="ADAL" clId="{5C871898-ACB7-9B4C-B6EC-E15C9D3D9315}" dt="2024-08-16T15:50:50.645" v="2815" actId="313"/>
      <pc:docMkLst>
        <pc:docMk/>
      </pc:docMkLst>
      <pc:sldChg chg="modSp add mod ord">
        <pc:chgData name="Laura Dean (staff)" userId="d8747312-ac52-4b4d-9ae4-1e15c3e0516b" providerId="ADAL" clId="{5C871898-ACB7-9B4C-B6EC-E15C9D3D9315}" dt="2024-07-16T14:36:17.679" v="36" actId="20577"/>
        <pc:sldMkLst>
          <pc:docMk/>
          <pc:sldMk cId="1324704085" sldId="256"/>
        </pc:sldMkLst>
        <pc:spChg chg="mod">
          <ac:chgData name="Laura Dean (staff)" userId="d8747312-ac52-4b4d-9ae4-1e15c3e0516b" providerId="ADAL" clId="{5C871898-ACB7-9B4C-B6EC-E15C9D3D9315}" dt="2024-07-16T14:36:17.679" v="36" actId="20577"/>
          <ac:spMkLst>
            <pc:docMk/>
            <pc:sldMk cId="1324704085" sldId="256"/>
            <ac:spMk id="2" creationId="{B51CC630-13C4-2A76-FACF-1DE3DB9DEBC2}"/>
          </ac:spMkLst>
        </pc:spChg>
      </pc:sldChg>
      <pc:sldChg chg="addSp delSp add del setBg delDesignElem">
        <pc:chgData name="Laura Dean (staff)" userId="d8747312-ac52-4b4d-9ae4-1e15c3e0516b" providerId="ADAL" clId="{5C871898-ACB7-9B4C-B6EC-E15C9D3D9315}" dt="2024-07-16T14:33:44.409" v="5"/>
        <pc:sldMkLst>
          <pc:docMk/>
          <pc:sldMk cId="2325751357" sldId="256"/>
        </pc:sldMkLst>
        <pc:spChg chg="add del">
          <ac:chgData name="Laura Dean (staff)" userId="d8747312-ac52-4b4d-9ae4-1e15c3e0516b" providerId="ADAL" clId="{5C871898-ACB7-9B4C-B6EC-E15C9D3D9315}" dt="2024-07-16T14:33:44.409" v="5"/>
          <ac:spMkLst>
            <pc:docMk/>
            <pc:sldMk cId="2325751357" sldId="256"/>
            <ac:spMk id="12" creationId="{8C790BE2-4E4F-4AAF-81A2-4A6F4885EBE6}"/>
          </ac:spMkLst>
        </pc:spChg>
        <pc:spChg chg="add del">
          <ac:chgData name="Laura Dean (staff)" userId="d8747312-ac52-4b4d-9ae4-1e15c3e0516b" providerId="ADAL" clId="{5C871898-ACB7-9B4C-B6EC-E15C9D3D9315}" dt="2024-07-16T14:33:44.409" v="5"/>
          <ac:spMkLst>
            <pc:docMk/>
            <pc:sldMk cId="2325751357" sldId="256"/>
            <ac:spMk id="14" creationId="{E12088DD-B1AD-40E0-8B86-1D87A2CCD9BE}"/>
          </ac:spMkLst>
        </pc:spChg>
        <pc:spChg chg="add del">
          <ac:chgData name="Laura Dean (staff)" userId="d8747312-ac52-4b4d-9ae4-1e15c3e0516b" providerId="ADAL" clId="{5C871898-ACB7-9B4C-B6EC-E15C9D3D9315}" dt="2024-07-16T14:33:44.409" v="5"/>
          <ac:spMkLst>
            <pc:docMk/>
            <pc:sldMk cId="2325751357" sldId="256"/>
            <ac:spMk id="15" creationId="{D28B54C3-B57B-472A-B96E-1FCB67093DC2}"/>
          </ac:spMkLst>
        </pc:spChg>
        <pc:spChg chg="add del">
          <ac:chgData name="Laura Dean (staff)" userId="d8747312-ac52-4b4d-9ae4-1e15c3e0516b" providerId="ADAL" clId="{5C871898-ACB7-9B4C-B6EC-E15C9D3D9315}" dt="2024-07-16T14:33:44.409" v="5"/>
          <ac:spMkLst>
            <pc:docMk/>
            <pc:sldMk cId="2325751357" sldId="256"/>
            <ac:spMk id="17" creationId="{7DB3C429-F8DA-49B9-AF84-21996FCF78B5}"/>
          </ac:spMkLst>
        </pc:spChg>
        <pc:spChg chg="add del">
          <ac:chgData name="Laura Dean (staff)" userId="d8747312-ac52-4b4d-9ae4-1e15c3e0516b" providerId="ADAL" clId="{5C871898-ACB7-9B4C-B6EC-E15C9D3D9315}" dt="2024-07-16T14:33:44.409" v="5"/>
          <ac:spMkLst>
            <pc:docMk/>
            <pc:sldMk cId="2325751357" sldId="256"/>
            <ac:spMk id="21" creationId="{C4C9F2B0-1044-46EB-8AEB-C3BFFDE6C2CC}"/>
          </ac:spMkLst>
        </pc:spChg>
        <pc:spChg chg="add del">
          <ac:chgData name="Laura Dean (staff)" userId="d8747312-ac52-4b4d-9ae4-1e15c3e0516b" providerId="ADAL" clId="{5C871898-ACB7-9B4C-B6EC-E15C9D3D9315}" dt="2024-07-16T14:33:44.409" v="5"/>
          <ac:spMkLst>
            <pc:docMk/>
            <pc:sldMk cId="2325751357" sldId="256"/>
            <ac:spMk id="23" creationId="{0C395952-4E26-45A2-8756-2ADFD6E53C6E}"/>
          </ac:spMkLst>
        </pc:spChg>
        <pc:spChg chg="add del">
          <ac:chgData name="Laura Dean (staff)" userId="d8747312-ac52-4b4d-9ae4-1e15c3e0516b" providerId="ADAL" clId="{5C871898-ACB7-9B4C-B6EC-E15C9D3D9315}" dt="2024-07-16T14:33:44.409" v="5"/>
          <ac:spMkLst>
            <pc:docMk/>
            <pc:sldMk cId="2325751357" sldId="256"/>
            <ac:spMk id="25" creationId="{4734BADF-9461-4621-B112-2D7BABEA7DD0}"/>
          </ac:spMkLst>
        </pc:spChg>
      </pc:sldChg>
      <pc:sldChg chg="modSp add del mod">
        <pc:chgData name="Laura Dean (staff)" userId="d8747312-ac52-4b4d-9ae4-1e15c3e0516b" providerId="ADAL" clId="{5C871898-ACB7-9B4C-B6EC-E15C9D3D9315}" dt="2024-07-16T14:36:06.974" v="32" actId="2696"/>
        <pc:sldMkLst>
          <pc:docMk/>
          <pc:sldMk cId="3751186029" sldId="256"/>
        </pc:sldMkLst>
        <pc:spChg chg="mod">
          <ac:chgData name="Laura Dean (staff)" userId="d8747312-ac52-4b4d-9ae4-1e15c3e0516b" providerId="ADAL" clId="{5C871898-ACB7-9B4C-B6EC-E15C9D3D9315}" dt="2024-07-16T14:34:41.862" v="30" actId="20577"/>
          <ac:spMkLst>
            <pc:docMk/>
            <pc:sldMk cId="3751186029" sldId="256"/>
            <ac:spMk id="8" creationId="{6E4C8C86-183B-9003-5B69-15E25161AD13}"/>
          </ac:spMkLst>
        </pc:spChg>
      </pc:sldChg>
      <pc:sldChg chg="modSp del mod">
        <pc:chgData name="Laura Dean (staff)" userId="d8747312-ac52-4b4d-9ae4-1e15c3e0516b" providerId="ADAL" clId="{5C871898-ACB7-9B4C-B6EC-E15C9D3D9315}" dt="2024-07-16T14:36:04.238" v="31" actId="2696"/>
        <pc:sldMkLst>
          <pc:docMk/>
          <pc:sldMk cId="1324704085" sldId="257"/>
        </pc:sldMkLst>
        <pc:spChg chg="mod">
          <ac:chgData name="Laura Dean (staff)" userId="d8747312-ac52-4b4d-9ae4-1e15c3e0516b" providerId="ADAL" clId="{5C871898-ACB7-9B4C-B6EC-E15C9D3D9315}" dt="2024-07-16T14:34:06.358" v="7" actId="1076"/>
          <ac:spMkLst>
            <pc:docMk/>
            <pc:sldMk cId="1324704085" sldId="257"/>
            <ac:spMk id="2" creationId="{3E0E2C01-598C-B64B-8450-0C22B571037C}"/>
          </ac:spMkLst>
        </pc:spChg>
      </pc:sldChg>
      <pc:sldChg chg="modSp mod">
        <pc:chgData name="Laura Dean (staff)" userId="d8747312-ac52-4b4d-9ae4-1e15c3e0516b" providerId="ADAL" clId="{5C871898-ACB7-9B4C-B6EC-E15C9D3D9315}" dt="2024-08-15T11:21:05.874" v="1319" actId="1076"/>
        <pc:sldMkLst>
          <pc:docMk/>
          <pc:sldMk cId="2947486315" sldId="258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947486315" sldId="258"/>
            <ac:spMk id="2" creationId="{E33B8C52-30CD-9544-902B-4270AF684338}"/>
          </ac:spMkLst>
        </pc:spChg>
        <pc:spChg chg="mod">
          <ac:chgData name="Laura Dean (staff)" userId="d8747312-ac52-4b4d-9ae4-1e15c3e0516b" providerId="ADAL" clId="{5C871898-ACB7-9B4C-B6EC-E15C9D3D9315}" dt="2024-08-15T11:21:05.874" v="1319" actId="1076"/>
          <ac:spMkLst>
            <pc:docMk/>
            <pc:sldMk cId="2947486315" sldId="258"/>
            <ac:spMk id="3" creationId="{115E0050-A92F-E647-8708-67EA58B46FED}"/>
          </ac:spMkLst>
        </pc:spChg>
      </pc:sldChg>
      <pc:sldChg chg="modSp mod modNotesTx">
        <pc:chgData name="Laura Dean (staff)" userId="d8747312-ac52-4b4d-9ae4-1e15c3e0516b" providerId="ADAL" clId="{5C871898-ACB7-9B4C-B6EC-E15C9D3D9315}" dt="2024-07-17T11:42:54.505" v="40"/>
        <pc:sldMkLst>
          <pc:docMk/>
          <pc:sldMk cId="2948911438" sldId="259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948911438" sldId="259"/>
            <ac:spMk id="2" creationId="{E33B8C52-30CD-9544-902B-4270AF684338}"/>
          </ac:spMkLst>
        </pc:spChg>
        <pc:spChg chg="mod">
          <ac:chgData name="Laura Dean (staff)" userId="d8747312-ac52-4b4d-9ae4-1e15c3e0516b" providerId="ADAL" clId="{5C871898-ACB7-9B4C-B6EC-E15C9D3D9315}" dt="2024-07-16T14:36:50.379" v="39" actId="1076"/>
          <ac:spMkLst>
            <pc:docMk/>
            <pc:sldMk cId="2948911438" sldId="259"/>
            <ac:spMk id="3" creationId="{115E0050-A92F-E647-8708-67EA58B46FED}"/>
          </ac:spMkLst>
        </pc:spChg>
        <pc:picChg chg="mod">
          <ac:chgData name="Laura Dean (staff)" userId="d8747312-ac52-4b4d-9ae4-1e15c3e0516b" providerId="ADAL" clId="{5C871898-ACB7-9B4C-B6EC-E15C9D3D9315}" dt="2024-07-16T14:36:33.728" v="37" actId="14100"/>
          <ac:picMkLst>
            <pc:docMk/>
            <pc:sldMk cId="2948911438" sldId="259"/>
            <ac:picMk id="1026" creationId="{688012EA-06AB-724F-BE0A-E1FF6CE12DBC}"/>
          </ac:picMkLst>
        </pc:picChg>
      </pc:sldChg>
      <pc:sldChg chg="delSp modSp mod modNotesTx">
        <pc:chgData name="Laura Dean (staff)" userId="d8747312-ac52-4b4d-9ae4-1e15c3e0516b" providerId="ADAL" clId="{5C871898-ACB7-9B4C-B6EC-E15C9D3D9315}" dt="2024-07-24T10:00:21.866" v="478" actId="1076"/>
        <pc:sldMkLst>
          <pc:docMk/>
          <pc:sldMk cId="1964525200" sldId="260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1964525200" sldId="260"/>
            <ac:spMk id="2" creationId="{E33B8C52-30CD-9544-902B-4270AF684338}"/>
          </ac:spMkLst>
        </pc:spChg>
        <pc:spChg chg="mod">
          <ac:chgData name="Laura Dean (staff)" userId="d8747312-ac52-4b4d-9ae4-1e15c3e0516b" providerId="ADAL" clId="{5C871898-ACB7-9B4C-B6EC-E15C9D3D9315}" dt="2024-07-16T14:33:16.190" v="2" actId="27636"/>
          <ac:spMkLst>
            <pc:docMk/>
            <pc:sldMk cId="1964525200" sldId="260"/>
            <ac:spMk id="3" creationId="{115E0050-A92F-E647-8708-67EA58B46FED}"/>
          </ac:spMkLst>
        </pc:spChg>
        <pc:picChg chg="del">
          <ac:chgData name="Laura Dean (staff)" userId="d8747312-ac52-4b4d-9ae4-1e15c3e0516b" providerId="ADAL" clId="{5C871898-ACB7-9B4C-B6EC-E15C9D3D9315}" dt="2024-07-24T10:00:17.932" v="477" actId="478"/>
          <ac:picMkLst>
            <pc:docMk/>
            <pc:sldMk cId="1964525200" sldId="260"/>
            <ac:picMk id="5" creationId="{7065375D-F680-B84F-9298-3E940B1FDAA2}"/>
          </ac:picMkLst>
        </pc:picChg>
        <pc:picChg chg="mod">
          <ac:chgData name="Laura Dean (staff)" userId="d8747312-ac52-4b4d-9ae4-1e15c3e0516b" providerId="ADAL" clId="{5C871898-ACB7-9B4C-B6EC-E15C9D3D9315}" dt="2024-07-24T10:00:21.866" v="478" actId="1076"/>
          <ac:picMkLst>
            <pc:docMk/>
            <pc:sldMk cId="1964525200" sldId="260"/>
            <ac:picMk id="2050" creationId="{16DC1F93-69E6-8547-AA18-2FB54A975C6F}"/>
          </ac:picMkLst>
        </pc:picChg>
      </pc:sldChg>
      <pc:sldChg chg="modSp del">
        <pc:chgData name="Laura Dean (staff)" userId="d8747312-ac52-4b4d-9ae4-1e15c3e0516b" providerId="ADAL" clId="{5C871898-ACB7-9B4C-B6EC-E15C9D3D9315}" dt="2024-07-17T11:45:08.340" v="46" actId="2696"/>
        <pc:sldMkLst>
          <pc:docMk/>
          <pc:sldMk cId="2181195524" sldId="261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181195524" sldId="261"/>
            <ac:spMk id="2" creationId="{E33B8C52-30CD-9544-902B-4270AF684338}"/>
          </ac:spMkLst>
        </pc:spChg>
      </pc:sldChg>
      <pc:sldChg chg="addSp delSp modSp mod modNotesTx">
        <pc:chgData name="Laura Dean (staff)" userId="d8747312-ac52-4b4d-9ae4-1e15c3e0516b" providerId="ADAL" clId="{5C871898-ACB7-9B4C-B6EC-E15C9D3D9315}" dt="2024-07-17T11:46:45.589" v="241" actId="1036"/>
        <pc:sldMkLst>
          <pc:docMk/>
          <pc:sldMk cId="2217315402" sldId="262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217315402" sldId="262"/>
            <ac:spMk id="2" creationId="{DDD965B3-DF30-5C43-9646-FBFC42967E35}"/>
          </ac:spMkLst>
        </pc:spChg>
        <pc:spChg chg="del">
          <ac:chgData name="Laura Dean (staff)" userId="d8747312-ac52-4b4d-9ae4-1e15c3e0516b" providerId="ADAL" clId="{5C871898-ACB7-9B4C-B6EC-E15C9D3D9315}" dt="2024-07-17T11:46:28.629" v="231" actId="478"/>
          <ac:spMkLst>
            <pc:docMk/>
            <pc:sldMk cId="2217315402" sldId="262"/>
            <ac:spMk id="3" creationId="{23CBAD5A-430B-9F42-91A6-1AE4DB4EB830}"/>
          </ac:spMkLst>
        </pc:spChg>
        <pc:spChg chg="add del mod">
          <ac:chgData name="Laura Dean (staff)" userId="d8747312-ac52-4b4d-9ae4-1e15c3e0516b" providerId="ADAL" clId="{5C871898-ACB7-9B4C-B6EC-E15C9D3D9315}" dt="2024-07-17T11:46:31.344" v="232" actId="478"/>
          <ac:spMkLst>
            <pc:docMk/>
            <pc:sldMk cId="2217315402" sldId="262"/>
            <ac:spMk id="5" creationId="{FAC25DB6-C90D-623E-4C34-0ECB0F8014D0}"/>
          </ac:spMkLst>
        </pc:spChg>
        <pc:picChg chg="mod">
          <ac:chgData name="Laura Dean (staff)" userId="d8747312-ac52-4b4d-9ae4-1e15c3e0516b" providerId="ADAL" clId="{5C871898-ACB7-9B4C-B6EC-E15C9D3D9315}" dt="2024-07-17T11:46:45.589" v="241" actId="1036"/>
          <ac:picMkLst>
            <pc:docMk/>
            <pc:sldMk cId="2217315402" sldId="262"/>
            <ac:picMk id="8194" creationId="{07C75A27-A18D-214C-A7E4-3396B133851A}"/>
          </ac:picMkLst>
        </pc:picChg>
      </pc:sldChg>
      <pc:sldChg chg="modSp del">
        <pc:chgData name="Laura Dean (staff)" userId="d8747312-ac52-4b4d-9ae4-1e15c3e0516b" providerId="ADAL" clId="{5C871898-ACB7-9B4C-B6EC-E15C9D3D9315}" dt="2024-07-17T11:47:39.926" v="246" actId="2696"/>
        <pc:sldMkLst>
          <pc:docMk/>
          <pc:sldMk cId="2821671156" sldId="263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821671156" sldId="263"/>
            <ac:spMk id="2" creationId="{D1963ED7-2A5F-3743-AB87-F46E6A1E1DB5}"/>
          </ac:spMkLst>
        </pc:spChg>
      </pc:sldChg>
      <pc:sldChg chg="modSp del mod modShow">
        <pc:chgData name="Laura Dean (staff)" userId="d8747312-ac52-4b4d-9ae4-1e15c3e0516b" providerId="ADAL" clId="{5C871898-ACB7-9B4C-B6EC-E15C9D3D9315}" dt="2024-07-22T11:10:58.386" v="473" actId="2696"/>
        <pc:sldMkLst>
          <pc:docMk/>
          <pc:sldMk cId="2490631284" sldId="264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490631284" sldId="264"/>
            <ac:spMk id="2" creationId="{1718D2A0-58D5-7948-B247-CB939B0953E9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490631284" sldId="264"/>
            <ac:spMk id="3" creationId="{CB078B5C-D3A5-3947-A701-B7EECF4C2C1E}"/>
          </ac:spMkLst>
        </pc:spChg>
      </pc:sldChg>
      <pc:sldChg chg="delSp modSp mod">
        <pc:chgData name="Laura Dean (staff)" userId="d8747312-ac52-4b4d-9ae4-1e15c3e0516b" providerId="ADAL" clId="{5C871898-ACB7-9B4C-B6EC-E15C9D3D9315}" dt="2024-07-17T11:47:24.592" v="245" actId="1076"/>
        <pc:sldMkLst>
          <pc:docMk/>
          <pc:sldMk cId="2010088149" sldId="265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010088149" sldId="265"/>
            <ac:spMk id="2" creationId="{DDD965B3-DF30-5C43-9646-FBFC42967E35}"/>
          </ac:spMkLst>
        </pc:spChg>
        <pc:spChg chg="mod">
          <ac:chgData name="Laura Dean (staff)" userId="d8747312-ac52-4b4d-9ae4-1e15c3e0516b" providerId="ADAL" clId="{5C871898-ACB7-9B4C-B6EC-E15C9D3D9315}" dt="2024-07-17T11:47:20.317" v="244" actId="1076"/>
          <ac:spMkLst>
            <pc:docMk/>
            <pc:sldMk cId="2010088149" sldId="265"/>
            <ac:spMk id="3" creationId="{23CBAD5A-430B-9F42-91A6-1AE4DB4EB830}"/>
          </ac:spMkLst>
        </pc:spChg>
        <pc:spChg chg="mod">
          <ac:chgData name="Laura Dean (staff)" userId="d8747312-ac52-4b4d-9ae4-1e15c3e0516b" providerId="ADAL" clId="{5C871898-ACB7-9B4C-B6EC-E15C9D3D9315}" dt="2024-07-17T11:47:24.592" v="245" actId="1076"/>
          <ac:spMkLst>
            <pc:docMk/>
            <pc:sldMk cId="2010088149" sldId="265"/>
            <ac:spMk id="4" creationId="{549AF065-F1B9-BA4E-B305-619022675C44}"/>
          </ac:spMkLst>
        </pc:spChg>
        <pc:picChg chg="del">
          <ac:chgData name="Laura Dean (staff)" userId="d8747312-ac52-4b4d-9ae4-1e15c3e0516b" providerId="ADAL" clId="{5C871898-ACB7-9B4C-B6EC-E15C9D3D9315}" dt="2024-07-17T11:47:04.343" v="242" actId="478"/>
          <ac:picMkLst>
            <pc:docMk/>
            <pc:sldMk cId="2010088149" sldId="265"/>
            <ac:picMk id="1026" creationId="{C29592A7-4941-AE4D-B86B-848FEC83D129}"/>
          </ac:picMkLst>
        </pc:picChg>
        <pc:picChg chg="mod">
          <ac:chgData name="Laura Dean (staff)" userId="d8747312-ac52-4b4d-9ae4-1e15c3e0516b" providerId="ADAL" clId="{5C871898-ACB7-9B4C-B6EC-E15C9D3D9315}" dt="2024-07-17T11:47:17.062" v="243" actId="1076"/>
          <ac:picMkLst>
            <pc:docMk/>
            <pc:sldMk cId="2010088149" sldId="265"/>
            <ac:picMk id="1028" creationId="{8232ECDA-DCEE-FF45-9C3B-08B84ECD03E3}"/>
          </ac:picMkLst>
        </pc:picChg>
      </pc:sldChg>
      <pc:sldChg chg="modSp del mod modShow">
        <pc:chgData name="Laura Dean (staff)" userId="d8747312-ac52-4b4d-9ae4-1e15c3e0516b" providerId="ADAL" clId="{5C871898-ACB7-9B4C-B6EC-E15C9D3D9315}" dt="2024-07-22T11:10:58.386" v="473" actId="2696"/>
        <pc:sldMkLst>
          <pc:docMk/>
          <pc:sldMk cId="903836321" sldId="266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903836321" sldId="266"/>
            <ac:spMk id="2" creationId="{EB852756-9B4F-C242-B4E8-313A4DD9C140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903836321" sldId="266"/>
            <ac:spMk id="3" creationId="{E2BE35B9-2F2B-8646-92D1-656CCEE487AD}"/>
          </ac:spMkLst>
        </pc:spChg>
      </pc:sldChg>
      <pc:sldChg chg="delSp modSp ord">
        <pc:chgData name="Laura Dean (staff)" userId="d8747312-ac52-4b4d-9ae4-1e15c3e0516b" providerId="ADAL" clId="{5C871898-ACB7-9B4C-B6EC-E15C9D3D9315}" dt="2024-08-13T13:52:14.052" v="484" actId="20578"/>
        <pc:sldMkLst>
          <pc:docMk/>
          <pc:sldMk cId="594775456" sldId="267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594775456" sldId="267"/>
            <ac:spMk id="2" creationId="{AB2D5A10-FD0B-774B-802B-1F9E6283C2FD}"/>
          </ac:spMkLst>
        </pc:spChg>
        <pc:picChg chg="del">
          <ac:chgData name="Laura Dean (staff)" userId="d8747312-ac52-4b4d-9ae4-1e15c3e0516b" providerId="ADAL" clId="{5C871898-ACB7-9B4C-B6EC-E15C9D3D9315}" dt="2024-07-17T11:48:07.994" v="249" actId="478"/>
          <ac:picMkLst>
            <pc:docMk/>
            <pc:sldMk cId="594775456" sldId="267"/>
            <ac:picMk id="3074" creationId="{E94D0753-ADB2-6F41-A9F8-FD3597810831}"/>
          </ac:picMkLst>
        </pc:picChg>
        <pc:picChg chg="mod">
          <ac:chgData name="Laura Dean (staff)" userId="d8747312-ac52-4b4d-9ae4-1e15c3e0516b" providerId="ADAL" clId="{5C871898-ACB7-9B4C-B6EC-E15C9D3D9315}" dt="2024-07-17T11:48:10.466" v="250" actId="1076"/>
          <ac:picMkLst>
            <pc:docMk/>
            <pc:sldMk cId="594775456" sldId="267"/>
            <ac:picMk id="3076" creationId="{02536C9D-FBDD-1941-BB59-D544D962C78A}"/>
          </ac:picMkLst>
        </pc:picChg>
      </pc:sldChg>
      <pc:sldChg chg="modSp del mod modShow">
        <pc:chgData name="Laura Dean (staff)" userId="d8747312-ac52-4b4d-9ae4-1e15c3e0516b" providerId="ADAL" clId="{5C871898-ACB7-9B4C-B6EC-E15C9D3D9315}" dt="2024-07-22T11:10:58.386" v="473" actId="2696"/>
        <pc:sldMkLst>
          <pc:docMk/>
          <pc:sldMk cId="1740297000" sldId="268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1740297000" sldId="268"/>
            <ac:spMk id="2" creationId="{90D59E1D-575C-6941-8D29-B4A568647AF8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1740297000" sldId="268"/>
            <ac:spMk id="3" creationId="{6D4F36ED-1BED-4E49-85F1-FA1F74C615FA}"/>
          </ac:spMkLst>
        </pc:spChg>
      </pc:sldChg>
      <pc:sldChg chg="modSp del mod modShow">
        <pc:chgData name="Laura Dean (staff)" userId="d8747312-ac52-4b4d-9ae4-1e15c3e0516b" providerId="ADAL" clId="{5C871898-ACB7-9B4C-B6EC-E15C9D3D9315}" dt="2024-07-22T11:10:58.386" v="473" actId="2696"/>
        <pc:sldMkLst>
          <pc:docMk/>
          <pc:sldMk cId="3845410800" sldId="269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3845410800" sldId="269"/>
            <ac:spMk id="2" creationId="{437A00B4-4057-964B-A5D9-62009B011570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3845410800" sldId="269"/>
            <ac:spMk id="3" creationId="{7343E276-7085-524A-BB47-6B3DEA05B26E}"/>
          </ac:spMkLst>
        </pc:spChg>
      </pc:sldChg>
      <pc:sldChg chg="modSp del">
        <pc:chgData name="Laura Dean (staff)" userId="d8747312-ac52-4b4d-9ae4-1e15c3e0516b" providerId="ADAL" clId="{5C871898-ACB7-9B4C-B6EC-E15C9D3D9315}" dt="2024-07-17T11:49:33.950" v="252" actId="2696"/>
        <pc:sldMkLst>
          <pc:docMk/>
          <pc:sldMk cId="3765113933" sldId="270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3765113933" sldId="270"/>
            <ac:spMk id="2" creationId="{2C7B6016-366A-5442-A8C0-5D7393873DF7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3765113933" sldId="270"/>
            <ac:spMk id="3" creationId="{41E2AA44-9A00-7B47-AC05-90DF366540EF}"/>
          </ac:spMkLst>
        </pc:spChg>
      </pc:sldChg>
      <pc:sldChg chg="modSp mod modNotesTx">
        <pc:chgData name="Laura Dean (staff)" userId="d8747312-ac52-4b4d-9ae4-1e15c3e0516b" providerId="ADAL" clId="{5C871898-ACB7-9B4C-B6EC-E15C9D3D9315}" dt="2024-08-13T14:51:41.634" v="1167" actId="1076"/>
        <pc:sldMkLst>
          <pc:docMk/>
          <pc:sldMk cId="555111821" sldId="271"/>
        </pc:sldMkLst>
        <pc:spChg chg="mod">
          <ac:chgData name="Laura Dean (staff)" userId="d8747312-ac52-4b4d-9ae4-1e15c3e0516b" providerId="ADAL" clId="{5C871898-ACB7-9B4C-B6EC-E15C9D3D9315}" dt="2024-07-18T09:43:48.385" v="464" actId="20577"/>
          <ac:spMkLst>
            <pc:docMk/>
            <pc:sldMk cId="555111821" sldId="271"/>
            <ac:spMk id="2" creationId="{E3115CD3-7BF9-D94F-B624-9AD3AE6B8DEE}"/>
          </ac:spMkLst>
        </pc:spChg>
        <pc:spChg chg="mod">
          <ac:chgData name="Laura Dean (staff)" userId="d8747312-ac52-4b4d-9ae4-1e15c3e0516b" providerId="ADAL" clId="{5C871898-ACB7-9B4C-B6EC-E15C9D3D9315}" dt="2024-08-13T14:51:26.737" v="1166" actId="1076"/>
          <ac:spMkLst>
            <pc:docMk/>
            <pc:sldMk cId="555111821" sldId="271"/>
            <ac:spMk id="3" creationId="{A5C0624D-703D-CE40-B259-FC8C234D4634}"/>
          </ac:spMkLst>
        </pc:spChg>
        <pc:picChg chg="mod">
          <ac:chgData name="Laura Dean (staff)" userId="d8747312-ac52-4b4d-9ae4-1e15c3e0516b" providerId="ADAL" clId="{5C871898-ACB7-9B4C-B6EC-E15C9D3D9315}" dt="2024-08-13T14:51:41.634" v="1167" actId="1076"/>
          <ac:picMkLst>
            <pc:docMk/>
            <pc:sldMk cId="555111821" sldId="271"/>
            <ac:picMk id="4098" creationId="{FDA90F66-10C8-2F49-A77B-7421365F7841}"/>
          </ac:picMkLst>
        </pc:picChg>
      </pc:sldChg>
      <pc:sldChg chg="modSp del">
        <pc:chgData name="Laura Dean (staff)" userId="d8747312-ac52-4b4d-9ae4-1e15c3e0516b" providerId="ADAL" clId="{5C871898-ACB7-9B4C-B6EC-E15C9D3D9315}" dt="2024-08-15T11:19:07.397" v="1168" actId="2696"/>
        <pc:sldMkLst>
          <pc:docMk/>
          <pc:sldMk cId="2553819686" sldId="272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553819686" sldId="272"/>
            <ac:spMk id="2" creationId="{E3115CD3-7BF9-D94F-B624-9AD3AE6B8DEE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553819686" sldId="272"/>
            <ac:spMk id="3" creationId="{A5C0624D-703D-CE40-B259-FC8C234D4634}"/>
          </ac:spMkLst>
        </pc:spChg>
      </pc:sldChg>
      <pc:sldChg chg="addSp delSp modSp mod">
        <pc:chgData name="Laura Dean (staff)" userId="d8747312-ac52-4b4d-9ae4-1e15c3e0516b" providerId="ADAL" clId="{5C871898-ACB7-9B4C-B6EC-E15C9D3D9315}" dt="2024-08-16T14:04:54.042" v="1693" actId="1076"/>
        <pc:sldMkLst>
          <pc:docMk/>
          <pc:sldMk cId="1607054952" sldId="273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1607054952" sldId="273"/>
            <ac:spMk id="2" creationId="{E3115CD3-7BF9-D94F-B624-9AD3AE6B8DEE}"/>
          </ac:spMkLst>
        </pc:spChg>
        <pc:spChg chg="mod">
          <ac:chgData name="Laura Dean (staff)" userId="d8747312-ac52-4b4d-9ae4-1e15c3e0516b" providerId="ADAL" clId="{5C871898-ACB7-9B4C-B6EC-E15C9D3D9315}" dt="2024-08-16T14:04:54.042" v="1693" actId="1076"/>
          <ac:spMkLst>
            <pc:docMk/>
            <pc:sldMk cId="1607054952" sldId="273"/>
            <ac:spMk id="3" creationId="{A5C0624D-703D-CE40-B259-FC8C234D4634}"/>
          </ac:spMkLst>
        </pc:spChg>
        <pc:spChg chg="del">
          <ac:chgData name="Laura Dean (staff)" userId="d8747312-ac52-4b4d-9ae4-1e15c3e0516b" providerId="ADAL" clId="{5C871898-ACB7-9B4C-B6EC-E15C9D3D9315}" dt="2024-08-16T13:56:47.380" v="1370" actId="478"/>
          <ac:spMkLst>
            <pc:docMk/>
            <pc:sldMk cId="1607054952" sldId="273"/>
            <ac:spMk id="4" creationId="{1A3B3AC5-600A-5948-9136-876243D2B767}"/>
          </ac:spMkLst>
        </pc:spChg>
        <pc:spChg chg="del">
          <ac:chgData name="Laura Dean (staff)" userId="d8747312-ac52-4b4d-9ae4-1e15c3e0516b" providerId="ADAL" clId="{5C871898-ACB7-9B4C-B6EC-E15C9D3D9315}" dt="2024-08-16T13:56:51.722" v="1372" actId="478"/>
          <ac:spMkLst>
            <pc:docMk/>
            <pc:sldMk cId="1607054952" sldId="273"/>
            <ac:spMk id="5" creationId="{24A21596-EA46-C844-B89B-1EEA9EE4683F}"/>
          </ac:spMkLst>
        </pc:spChg>
        <pc:spChg chg="del">
          <ac:chgData name="Laura Dean (staff)" userId="d8747312-ac52-4b4d-9ae4-1e15c3e0516b" providerId="ADAL" clId="{5C871898-ACB7-9B4C-B6EC-E15C9D3D9315}" dt="2024-08-16T13:56:50.464" v="1371" actId="478"/>
          <ac:spMkLst>
            <pc:docMk/>
            <pc:sldMk cId="1607054952" sldId="273"/>
            <ac:spMk id="6" creationId="{DF13B66D-33D6-9344-9BDF-6AD56BA00487}"/>
          </ac:spMkLst>
        </pc:spChg>
        <pc:picChg chg="add mod">
          <ac:chgData name="Laura Dean (staff)" userId="d8747312-ac52-4b4d-9ae4-1e15c3e0516b" providerId="ADAL" clId="{5C871898-ACB7-9B4C-B6EC-E15C9D3D9315}" dt="2024-08-16T14:04:46.302" v="1692" actId="1076"/>
          <ac:picMkLst>
            <pc:docMk/>
            <pc:sldMk cId="1607054952" sldId="273"/>
            <ac:picMk id="3074" creationId="{D2C957DB-ECB2-A998-FCA6-78CA9425F40B}"/>
          </ac:picMkLst>
        </pc:picChg>
      </pc:sldChg>
      <pc:sldChg chg="addSp modSp mod">
        <pc:chgData name="Laura Dean (staff)" userId="d8747312-ac52-4b4d-9ae4-1e15c3e0516b" providerId="ADAL" clId="{5C871898-ACB7-9B4C-B6EC-E15C9D3D9315}" dt="2024-08-16T13:55:50.587" v="1365" actId="207"/>
        <pc:sldMkLst>
          <pc:docMk/>
          <pc:sldMk cId="71662955" sldId="274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71662955" sldId="274"/>
            <ac:spMk id="2" creationId="{E3115CD3-7BF9-D94F-B624-9AD3AE6B8DEE}"/>
          </ac:spMkLst>
        </pc:spChg>
        <pc:spChg chg="mod">
          <ac:chgData name="Laura Dean (staff)" userId="d8747312-ac52-4b4d-9ae4-1e15c3e0516b" providerId="ADAL" clId="{5C871898-ACB7-9B4C-B6EC-E15C9D3D9315}" dt="2024-08-16T13:52:20.429" v="1355" actId="20577"/>
          <ac:spMkLst>
            <pc:docMk/>
            <pc:sldMk cId="71662955" sldId="274"/>
            <ac:spMk id="3" creationId="{A5C0624D-703D-CE40-B259-FC8C234D4634}"/>
          </ac:spMkLst>
        </pc:spChg>
        <pc:spChg chg="add">
          <ac:chgData name="Laura Dean (staff)" userId="d8747312-ac52-4b4d-9ae4-1e15c3e0516b" providerId="ADAL" clId="{5C871898-ACB7-9B4C-B6EC-E15C9D3D9315}" dt="2024-08-16T13:54:29.320" v="1356" actId="11529"/>
          <ac:spMkLst>
            <pc:docMk/>
            <pc:sldMk cId="71662955" sldId="274"/>
            <ac:spMk id="4" creationId="{892F9042-7421-BDD7-5FCB-3B71831F2D84}"/>
          </ac:spMkLst>
        </pc:spChg>
        <pc:spChg chg="add mod">
          <ac:chgData name="Laura Dean (staff)" userId="d8747312-ac52-4b4d-9ae4-1e15c3e0516b" providerId="ADAL" clId="{5C871898-ACB7-9B4C-B6EC-E15C9D3D9315}" dt="2024-08-16T13:54:43.383" v="1362" actId="1076"/>
          <ac:spMkLst>
            <pc:docMk/>
            <pc:sldMk cId="71662955" sldId="274"/>
            <ac:spMk id="5" creationId="{6E05C9C5-FE7F-B621-A07A-17F558CDD5B7}"/>
          </ac:spMkLst>
        </pc:spChg>
        <pc:spChg chg="add mod">
          <ac:chgData name="Laura Dean (staff)" userId="d8747312-ac52-4b4d-9ae4-1e15c3e0516b" providerId="ADAL" clId="{5C871898-ACB7-9B4C-B6EC-E15C9D3D9315}" dt="2024-08-16T13:55:50.587" v="1365" actId="207"/>
          <ac:spMkLst>
            <pc:docMk/>
            <pc:sldMk cId="71662955" sldId="274"/>
            <ac:spMk id="6" creationId="{E289732C-626F-3FEB-3AA7-110FF4B6A93B}"/>
          </ac:spMkLst>
        </pc:spChg>
      </pc:sldChg>
      <pc:sldChg chg="modSp del">
        <pc:chgData name="Laura Dean (staff)" userId="d8747312-ac52-4b4d-9ae4-1e15c3e0516b" providerId="ADAL" clId="{5C871898-ACB7-9B4C-B6EC-E15C9D3D9315}" dt="2024-08-15T11:21:14.613" v="1320" actId="2696"/>
        <pc:sldMkLst>
          <pc:docMk/>
          <pc:sldMk cId="4245867902" sldId="275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4245867902" sldId="275"/>
            <ac:spMk id="2" creationId="{E33B8C52-30CD-9544-902B-4270AF684338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4245867902" sldId="275"/>
            <ac:spMk id="3" creationId="{115E0050-A92F-E647-8708-67EA58B46FED}"/>
          </ac:spMkLst>
        </pc:spChg>
      </pc:sldChg>
      <pc:sldChg chg="modSp">
        <pc:chgData name="Laura Dean (staff)" userId="d8747312-ac52-4b4d-9ae4-1e15c3e0516b" providerId="ADAL" clId="{5C871898-ACB7-9B4C-B6EC-E15C9D3D9315}" dt="2024-07-16T14:33:15.574" v="0"/>
        <pc:sldMkLst>
          <pc:docMk/>
          <pc:sldMk cId="663055832" sldId="276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663055832" sldId="276"/>
            <ac:spMk id="2" creationId="{E33B8C52-30CD-9544-902B-4270AF684338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663055832" sldId="276"/>
            <ac:spMk id="3" creationId="{115E0050-A92F-E647-8708-67EA58B46FED}"/>
          </ac:spMkLst>
        </pc:spChg>
      </pc:sldChg>
      <pc:sldChg chg="modSp mod">
        <pc:chgData name="Laura Dean (staff)" userId="d8747312-ac52-4b4d-9ae4-1e15c3e0516b" providerId="ADAL" clId="{5C871898-ACB7-9B4C-B6EC-E15C9D3D9315}" dt="2024-07-18T09:11:30.566" v="448" actId="2711"/>
        <pc:sldMkLst>
          <pc:docMk/>
          <pc:sldMk cId="3793421405" sldId="277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3793421405" sldId="277"/>
            <ac:spMk id="2" creationId="{D1963ED7-2A5F-3743-AB87-F46E6A1E1DB5}"/>
          </ac:spMkLst>
        </pc:spChg>
        <pc:spChg chg="mod">
          <ac:chgData name="Laura Dean (staff)" userId="d8747312-ac52-4b4d-9ae4-1e15c3e0516b" providerId="ADAL" clId="{5C871898-ACB7-9B4C-B6EC-E15C9D3D9315}" dt="2024-07-18T09:11:30.566" v="448" actId="2711"/>
          <ac:spMkLst>
            <pc:docMk/>
            <pc:sldMk cId="3793421405" sldId="277"/>
            <ac:spMk id="3" creationId="{C655E530-AD73-8942-9CD0-685B074673A7}"/>
          </ac:spMkLst>
        </pc:spChg>
        <pc:picChg chg="mod">
          <ac:chgData name="Laura Dean (staff)" userId="d8747312-ac52-4b4d-9ae4-1e15c3e0516b" providerId="ADAL" clId="{5C871898-ACB7-9B4C-B6EC-E15C9D3D9315}" dt="2024-07-17T11:47:56.992" v="248" actId="1076"/>
          <ac:picMkLst>
            <pc:docMk/>
            <pc:sldMk cId="3793421405" sldId="277"/>
            <ac:picMk id="4" creationId="{8851B0A6-9E7D-824F-8766-8677D5E1CD8D}"/>
          </ac:picMkLst>
        </pc:picChg>
      </pc:sldChg>
      <pc:sldChg chg="modSp del">
        <pc:chgData name="Laura Dean (staff)" userId="d8747312-ac52-4b4d-9ae4-1e15c3e0516b" providerId="ADAL" clId="{5C871898-ACB7-9B4C-B6EC-E15C9D3D9315}" dt="2024-07-22T11:11:31.739" v="476" actId="2696"/>
        <pc:sldMkLst>
          <pc:docMk/>
          <pc:sldMk cId="3519860799" sldId="278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3519860799" sldId="278"/>
            <ac:spMk id="2" creationId="{E3115CD3-7BF9-D94F-B624-9AD3AE6B8DEE}"/>
          </ac:spMkLst>
        </pc:spChg>
      </pc:sldChg>
      <pc:sldChg chg="modSp del mod modShow">
        <pc:chgData name="Laura Dean (staff)" userId="d8747312-ac52-4b4d-9ae4-1e15c3e0516b" providerId="ADAL" clId="{5C871898-ACB7-9B4C-B6EC-E15C9D3D9315}" dt="2024-07-22T11:10:58.386" v="473" actId="2696"/>
        <pc:sldMkLst>
          <pc:docMk/>
          <pc:sldMk cId="2885882118" sldId="279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885882118" sldId="279"/>
            <ac:spMk id="2" creationId="{437A00B4-4057-964B-A5D9-62009B011570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885882118" sldId="279"/>
            <ac:spMk id="3" creationId="{7343E276-7085-524A-BB47-6B3DEA05B26E}"/>
          </ac:spMkLst>
        </pc:spChg>
      </pc:sldChg>
      <pc:sldChg chg="modSp del mod modShow">
        <pc:chgData name="Laura Dean (staff)" userId="d8747312-ac52-4b4d-9ae4-1e15c3e0516b" providerId="ADAL" clId="{5C871898-ACB7-9B4C-B6EC-E15C9D3D9315}" dt="2024-07-22T11:10:58.386" v="473" actId="2696"/>
        <pc:sldMkLst>
          <pc:docMk/>
          <pc:sldMk cId="962708485" sldId="280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962708485" sldId="280"/>
            <ac:spMk id="2" creationId="{437A00B4-4057-964B-A5D9-62009B011570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962708485" sldId="280"/>
            <ac:spMk id="3" creationId="{7343E276-7085-524A-BB47-6B3DEA05B26E}"/>
          </ac:spMkLst>
        </pc:spChg>
      </pc:sldChg>
      <pc:sldChg chg="modSp del mod modShow">
        <pc:chgData name="Laura Dean (staff)" userId="d8747312-ac52-4b4d-9ae4-1e15c3e0516b" providerId="ADAL" clId="{5C871898-ACB7-9B4C-B6EC-E15C9D3D9315}" dt="2024-07-22T11:10:58.386" v="473" actId="2696"/>
        <pc:sldMkLst>
          <pc:docMk/>
          <pc:sldMk cId="1440424390" sldId="281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1440424390" sldId="281"/>
            <ac:spMk id="2" creationId="{437A00B4-4057-964B-A5D9-62009B011570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1440424390" sldId="281"/>
            <ac:spMk id="3" creationId="{7343E276-7085-524A-BB47-6B3DEA05B26E}"/>
          </ac:spMkLst>
        </pc:spChg>
      </pc:sldChg>
      <pc:sldChg chg="modSp del">
        <pc:chgData name="Laura Dean (staff)" userId="d8747312-ac52-4b4d-9ae4-1e15c3e0516b" providerId="ADAL" clId="{5C871898-ACB7-9B4C-B6EC-E15C9D3D9315}" dt="2024-07-22T11:11:31.738" v="475" actId="2696"/>
        <pc:sldMkLst>
          <pc:docMk/>
          <pc:sldMk cId="2572133449" sldId="282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572133449" sldId="282"/>
            <ac:spMk id="2" creationId="{E3115CD3-7BF9-D94F-B624-9AD3AE6B8DEE}"/>
          </ac:spMkLst>
        </pc:spChg>
      </pc:sldChg>
      <pc:sldChg chg="modSp del">
        <pc:chgData name="Laura Dean (staff)" userId="d8747312-ac52-4b4d-9ae4-1e15c3e0516b" providerId="ADAL" clId="{5C871898-ACB7-9B4C-B6EC-E15C9D3D9315}" dt="2024-07-22T11:11:31.736" v="474" actId="2696"/>
        <pc:sldMkLst>
          <pc:docMk/>
          <pc:sldMk cId="3267348250" sldId="284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3267348250" sldId="284"/>
            <ac:spMk id="2" creationId="{E3115CD3-7BF9-D94F-B624-9AD3AE6B8DEE}"/>
          </ac:spMkLst>
        </pc:spChg>
      </pc:sldChg>
      <pc:sldChg chg="addSp modSp mod">
        <pc:chgData name="Laura Dean (staff)" userId="d8747312-ac52-4b4d-9ae4-1e15c3e0516b" providerId="ADAL" clId="{5C871898-ACB7-9B4C-B6EC-E15C9D3D9315}" dt="2024-08-16T13:56:25.754" v="1369" actId="1076"/>
        <pc:sldMkLst>
          <pc:docMk/>
          <pc:sldMk cId="2554578774" sldId="285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554578774" sldId="285"/>
            <ac:spMk id="2" creationId="{E3115CD3-7BF9-D94F-B624-9AD3AE6B8DEE}"/>
          </ac:spMkLst>
        </pc:spChg>
        <pc:spChg chg="mod">
          <ac:chgData name="Laura Dean (staff)" userId="d8747312-ac52-4b4d-9ae4-1e15c3e0516b" providerId="ADAL" clId="{5C871898-ACB7-9B4C-B6EC-E15C9D3D9315}" dt="2024-08-16T13:51:36.528" v="1327" actId="1076"/>
          <ac:spMkLst>
            <pc:docMk/>
            <pc:sldMk cId="2554578774" sldId="285"/>
            <ac:spMk id="3" creationId="{A5C0624D-703D-CE40-B259-FC8C234D4634}"/>
          </ac:spMkLst>
        </pc:spChg>
        <pc:spChg chg="mod">
          <ac:chgData name="Laura Dean (staff)" userId="d8747312-ac52-4b4d-9ae4-1e15c3e0516b" providerId="ADAL" clId="{5C871898-ACB7-9B4C-B6EC-E15C9D3D9315}" dt="2024-08-16T13:56:18.265" v="1368" actId="1076"/>
          <ac:spMkLst>
            <pc:docMk/>
            <pc:sldMk cId="2554578774" sldId="285"/>
            <ac:spMk id="6" creationId="{C842E637-2657-1F42-8D8A-EC329AD5246C}"/>
          </ac:spMkLst>
        </pc:spChg>
        <pc:spChg chg="add mod">
          <ac:chgData name="Laura Dean (staff)" userId="d8747312-ac52-4b4d-9ae4-1e15c3e0516b" providerId="ADAL" clId="{5C871898-ACB7-9B4C-B6EC-E15C9D3D9315}" dt="2024-08-16T13:56:15.557" v="1367" actId="1076"/>
          <ac:spMkLst>
            <pc:docMk/>
            <pc:sldMk cId="2554578774" sldId="285"/>
            <ac:spMk id="7" creationId="{95B794DC-1852-00EE-72D7-ACF15C70927E}"/>
          </ac:spMkLst>
        </pc:spChg>
        <pc:spChg chg="add mod">
          <ac:chgData name="Laura Dean (staff)" userId="d8747312-ac52-4b4d-9ae4-1e15c3e0516b" providerId="ADAL" clId="{5C871898-ACB7-9B4C-B6EC-E15C9D3D9315}" dt="2024-08-16T13:56:25.754" v="1369" actId="1076"/>
          <ac:spMkLst>
            <pc:docMk/>
            <pc:sldMk cId="2554578774" sldId="285"/>
            <ac:spMk id="8" creationId="{7ADF96F7-E19E-57FC-48F2-C2109EC3CB22}"/>
          </ac:spMkLst>
        </pc:spChg>
        <pc:graphicFrameChg chg="mod">
          <ac:chgData name="Laura Dean (staff)" userId="d8747312-ac52-4b4d-9ae4-1e15c3e0516b" providerId="ADAL" clId="{5C871898-ACB7-9B4C-B6EC-E15C9D3D9315}" dt="2024-08-16T13:56:08.569" v="1366" actId="1076"/>
          <ac:graphicFrameMkLst>
            <pc:docMk/>
            <pc:sldMk cId="2554578774" sldId="285"/>
            <ac:graphicFrameMk id="4" creationId="{F552C8D2-BB17-CF40-88DD-B558EA2BD989}"/>
          </ac:graphicFrameMkLst>
        </pc:graphicFrameChg>
      </pc:sldChg>
      <pc:sldChg chg="modSp del">
        <pc:chgData name="Laura Dean (staff)" userId="d8747312-ac52-4b4d-9ae4-1e15c3e0516b" providerId="ADAL" clId="{5C871898-ACB7-9B4C-B6EC-E15C9D3D9315}" dt="2024-08-15T11:19:23.872" v="1169" actId="2696"/>
        <pc:sldMkLst>
          <pc:docMk/>
          <pc:sldMk cId="2127257685" sldId="286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127257685" sldId="286"/>
            <ac:spMk id="2" creationId="{E3115CD3-7BF9-D94F-B624-9AD3AE6B8DEE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2127257685" sldId="286"/>
            <ac:spMk id="3" creationId="{A5C0624D-703D-CE40-B259-FC8C234D4634}"/>
          </ac:spMkLst>
        </pc:spChg>
      </pc:sldChg>
      <pc:sldChg chg="modSp del">
        <pc:chgData name="Laura Dean (staff)" userId="d8747312-ac52-4b4d-9ae4-1e15c3e0516b" providerId="ADAL" clId="{5C871898-ACB7-9B4C-B6EC-E15C9D3D9315}" dt="2024-08-15T11:19:30.514" v="1170" actId="2696"/>
        <pc:sldMkLst>
          <pc:docMk/>
          <pc:sldMk cId="3355294036" sldId="287"/>
        </pc:sldMkLst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3355294036" sldId="287"/>
            <ac:spMk id="2" creationId="{E3115CD3-7BF9-D94F-B624-9AD3AE6B8DEE}"/>
          </ac:spMkLst>
        </pc:spChg>
        <pc:spChg chg="mod">
          <ac:chgData name="Laura Dean (staff)" userId="d8747312-ac52-4b4d-9ae4-1e15c3e0516b" providerId="ADAL" clId="{5C871898-ACB7-9B4C-B6EC-E15C9D3D9315}" dt="2024-07-16T14:33:15.574" v="0"/>
          <ac:spMkLst>
            <pc:docMk/>
            <pc:sldMk cId="3355294036" sldId="287"/>
            <ac:spMk id="3" creationId="{A5C0624D-703D-CE40-B259-FC8C234D4634}"/>
          </ac:spMkLst>
        </pc:spChg>
      </pc:sldChg>
      <pc:sldChg chg="add">
        <pc:chgData name="Laura Dean (staff)" userId="d8747312-ac52-4b4d-9ae4-1e15c3e0516b" providerId="ADAL" clId="{5C871898-ACB7-9B4C-B6EC-E15C9D3D9315}" dt="2024-07-24T10:01:37.584" v="481"/>
        <pc:sldMkLst>
          <pc:docMk/>
          <pc:sldMk cId="451913280" sldId="301"/>
        </pc:sldMkLst>
      </pc:sldChg>
      <pc:sldChg chg="modSp add del mod">
        <pc:chgData name="Laura Dean (staff)" userId="d8747312-ac52-4b4d-9ae4-1e15c3e0516b" providerId="ADAL" clId="{5C871898-ACB7-9B4C-B6EC-E15C9D3D9315}" dt="2024-08-13T14:50:47.265" v="1165" actId="20577"/>
        <pc:sldMkLst>
          <pc:docMk/>
          <pc:sldMk cId="2253427824" sldId="303"/>
        </pc:sldMkLst>
        <pc:spChg chg="mod">
          <ac:chgData name="Laura Dean (staff)" userId="d8747312-ac52-4b4d-9ae4-1e15c3e0516b" providerId="ADAL" clId="{5C871898-ACB7-9B4C-B6EC-E15C9D3D9315}" dt="2024-08-13T14:50:47.265" v="1165" actId="20577"/>
          <ac:spMkLst>
            <pc:docMk/>
            <pc:sldMk cId="2253427824" sldId="303"/>
            <ac:spMk id="4" creationId="{F5CD0D06-AA20-82DB-AD65-16480F897A8C}"/>
          </ac:spMkLst>
        </pc:spChg>
      </pc:sldChg>
      <pc:sldChg chg="add">
        <pc:chgData name="Laura Dean (staff)" userId="d8747312-ac52-4b4d-9ae4-1e15c3e0516b" providerId="ADAL" clId="{5C871898-ACB7-9B4C-B6EC-E15C9D3D9315}" dt="2024-08-15T11:21:17.446" v="1321"/>
        <pc:sldMkLst>
          <pc:docMk/>
          <pc:sldMk cId="2429452233" sldId="304"/>
        </pc:sldMkLst>
      </pc:sldChg>
      <pc:sldChg chg="addSp delSp modSp add mod">
        <pc:chgData name="Laura Dean (staff)" userId="d8747312-ac52-4b4d-9ae4-1e15c3e0516b" providerId="ADAL" clId="{5C871898-ACB7-9B4C-B6EC-E15C9D3D9315}" dt="2024-08-16T13:59:36.236" v="1517" actId="20577"/>
        <pc:sldMkLst>
          <pc:docMk/>
          <pc:sldMk cId="3443152319" sldId="305"/>
        </pc:sldMkLst>
        <pc:spChg chg="mod">
          <ac:chgData name="Laura Dean (staff)" userId="d8747312-ac52-4b4d-9ae4-1e15c3e0516b" providerId="ADAL" clId="{5C871898-ACB7-9B4C-B6EC-E15C9D3D9315}" dt="2024-08-16T13:57:53.900" v="1394" actId="6549"/>
          <ac:spMkLst>
            <pc:docMk/>
            <pc:sldMk cId="3443152319" sldId="305"/>
            <ac:spMk id="2" creationId="{4E9F5274-8176-BED0-28B7-B5025FDAA37F}"/>
          </ac:spMkLst>
        </pc:spChg>
        <pc:spChg chg="mod">
          <ac:chgData name="Laura Dean (staff)" userId="d8747312-ac52-4b4d-9ae4-1e15c3e0516b" providerId="ADAL" clId="{5C871898-ACB7-9B4C-B6EC-E15C9D3D9315}" dt="2024-08-16T13:59:36.236" v="1517" actId="20577"/>
          <ac:spMkLst>
            <pc:docMk/>
            <pc:sldMk cId="3443152319" sldId="305"/>
            <ac:spMk id="7" creationId="{6E5FD945-18CA-F3DC-E476-B9669F753390}"/>
          </ac:spMkLst>
        </pc:spChg>
        <pc:picChg chg="add del">
          <ac:chgData name="Laura Dean (staff)" userId="d8747312-ac52-4b4d-9ae4-1e15c3e0516b" providerId="ADAL" clId="{5C871898-ACB7-9B4C-B6EC-E15C9D3D9315}" dt="2024-08-16T13:59:06.949" v="1446" actId="478"/>
          <ac:picMkLst>
            <pc:docMk/>
            <pc:sldMk cId="3443152319" sldId="305"/>
            <ac:picMk id="6" creationId="{47E00A72-C9F8-FBBD-05D9-C789A3A63C96}"/>
          </ac:picMkLst>
        </pc:picChg>
        <pc:picChg chg="add mod">
          <ac:chgData name="Laura Dean (staff)" userId="d8747312-ac52-4b4d-9ae4-1e15c3e0516b" providerId="ADAL" clId="{5C871898-ACB7-9B4C-B6EC-E15C9D3D9315}" dt="2024-08-16T13:59:05.628" v="1445" actId="14100"/>
          <ac:picMkLst>
            <pc:docMk/>
            <pc:sldMk cId="3443152319" sldId="305"/>
            <ac:picMk id="1026" creationId="{D7B4191F-7A88-C022-EAAF-B56047516A95}"/>
          </ac:picMkLst>
        </pc:picChg>
      </pc:sldChg>
      <pc:sldChg chg="add">
        <pc:chgData name="Laura Dean (staff)" userId="d8747312-ac52-4b4d-9ae4-1e15c3e0516b" providerId="ADAL" clId="{5C871898-ACB7-9B4C-B6EC-E15C9D3D9315}" dt="2024-08-16T14:00:18.434" v="1518"/>
        <pc:sldMkLst>
          <pc:docMk/>
          <pc:sldMk cId="2033205756" sldId="306"/>
        </pc:sldMkLst>
      </pc:sldChg>
      <pc:sldChg chg="modSp add mod">
        <pc:chgData name="Laura Dean (staff)" userId="d8747312-ac52-4b4d-9ae4-1e15c3e0516b" providerId="ADAL" clId="{5C871898-ACB7-9B4C-B6EC-E15C9D3D9315}" dt="2024-08-16T15:50:50.645" v="2815" actId="313"/>
        <pc:sldMkLst>
          <pc:docMk/>
          <pc:sldMk cId="377289773" sldId="307"/>
        </pc:sldMkLst>
        <pc:spChg chg="mod">
          <ac:chgData name="Laura Dean (staff)" userId="d8747312-ac52-4b4d-9ae4-1e15c3e0516b" providerId="ADAL" clId="{5C871898-ACB7-9B4C-B6EC-E15C9D3D9315}" dt="2024-08-16T15:50:50.645" v="2815" actId="313"/>
          <ac:spMkLst>
            <pc:docMk/>
            <pc:sldMk cId="377289773" sldId="307"/>
            <ac:spMk id="4" creationId="{F5CD0D06-AA20-82DB-AD65-16480F897A8C}"/>
          </ac:spMkLst>
        </pc:spChg>
      </pc:sldChg>
      <pc:sldChg chg="add">
        <pc:chgData name="Laura Dean (staff)" userId="d8747312-ac52-4b4d-9ae4-1e15c3e0516b" providerId="ADAL" clId="{5C871898-ACB7-9B4C-B6EC-E15C9D3D9315}" dt="2024-08-16T14:01:09.400" v="1525"/>
        <pc:sldMkLst>
          <pc:docMk/>
          <pc:sldMk cId="236548" sldId="326"/>
        </pc:sldMkLst>
      </pc:sldChg>
    </pc:docChg>
  </pc:docChgLst>
  <pc:docChgLst>
    <pc:chgData name="Laura Dean (staff)" userId="d8747312-ac52-4b4d-9ae4-1e15c3e0516b" providerId="ADAL" clId="{24D7453D-5F06-3044-B14B-FA77809069B8}"/>
    <pc:docChg chg="undo custSel addSld delSld modSld">
      <pc:chgData name="Laura Dean (staff)" userId="d8747312-ac52-4b4d-9ae4-1e15c3e0516b" providerId="ADAL" clId="{24D7453D-5F06-3044-B14B-FA77809069B8}" dt="2024-10-18T10:59:14.524" v="214" actId="20577"/>
      <pc:docMkLst>
        <pc:docMk/>
      </pc:docMkLst>
      <pc:sldChg chg="del">
        <pc:chgData name="Laura Dean (staff)" userId="d8747312-ac52-4b4d-9ae4-1e15c3e0516b" providerId="ADAL" clId="{24D7453D-5F06-3044-B14B-FA77809069B8}" dt="2024-10-16T13:00:00.930" v="122" actId="2696"/>
        <pc:sldMkLst>
          <pc:docMk/>
          <pc:sldMk cId="2948911438" sldId="259"/>
        </pc:sldMkLst>
      </pc:sldChg>
      <pc:sldChg chg="modSp del mod">
        <pc:chgData name="Laura Dean (staff)" userId="d8747312-ac52-4b4d-9ae4-1e15c3e0516b" providerId="ADAL" clId="{24D7453D-5F06-3044-B14B-FA77809069B8}" dt="2024-10-16T13:14:45.740" v="196" actId="2696"/>
        <pc:sldMkLst>
          <pc:docMk/>
          <pc:sldMk cId="555111821" sldId="271"/>
        </pc:sldMkLst>
        <pc:spChg chg="mod">
          <ac:chgData name="Laura Dean (staff)" userId="d8747312-ac52-4b4d-9ae4-1e15c3e0516b" providerId="ADAL" clId="{24D7453D-5F06-3044-B14B-FA77809069B8}" dt="2024-10-16T10:39:16.909" v="120" actId="20577"/>
          <ac:spMkLst>
            <pc:docMk/>
            <pc:sldMk cId="555111821" sldId="271"/>
            <ac:spMk id="3" creationId="{A5C0624D-703D-CE40-B259-FC8C234D4634}"/>
          </ac:spMkLst>
        </pc:spChg>
      </pc:sldChg>
      <pc:sldChg chg="add">
        <pc:chgData name="Laura Dean (staff)" userId="d8747312-ac52-4b4d-9ae4-1e15c3e0516b" providerId="ADAL" clId="{24D7453D-5F06-3044-B14B-FA77809069B8}" dt="2024-10-16T13:14:51.790" v="197"/>
        <pc:sldMkLst>
          <pc:docMk/>
          <pc:sldMk cId="3633865630" sldId="271"/>
        </pc:sldMkLst>
      </pc:sldChg>
      <pc:sldChg chg="add">
        <pc:chgData name="Laura Dean (staff)" userId="d8747312-ac52-4b4d-9ae4-1e15c3e0516b" providerId="ADAL" clId="{24D7453D-5F06-3044-B14B-FA77809069B8}" dt="2024-10-16T13:14:51.790" v="197"/>
        <pc:sldMkLst>
          <pc:docMk/>
          <pc:sldMk cId="776763696" sldId="273"/>
        </pc:sldMkLst>
      </pc:sldChg>
      <pc:sldChg chg="del">
        <pc:chgData name="Laura Dean (staff)" userId="d8747312-ac52-4b4d-9ae4-1e15c3e0516b" providerId="ADAL" clId="{24D7453D-5F06-3044-B14B-FA77809069B8}" dt="2024-10-16T13:14:45.740" v="196" actId="2696"/>
        <pc:sldMkLst>
          <pc:docMk/>
          <pc:sldMk cId="1607054952" sldId="273"/>
        </pc:sldMkLst>
      </pc:sldChg>
      <pc:sldChg chg="modSp del mod">
        <pc:chgData name="Laura Dean (staff)" userId="d8747312-ac52-4b4d-9ae4-1e15c3e0516b" providerId="ADAL" clId="{24D7453D-5F06-3044-B14B-FA77809069B8}" dt="2024-10-16T13:14:45.740" v="196" actId="2696"/>
        <pc:sldMkLst>
          <pc:docMk/>
          <pc:sldMk cId="71662955" sldId="274"/>
        </pc:sldMkLst>
        <pc:spChg chg="mod">
          <ac:chgData name="Laura Dean (staff)" userId="d8747312-ac52-4b4d-9ae4-1e15c3e0516b" providerId="ADAL" clId="{24D7453D-5F06-3044-B14B-FA77809069B8}" dt="2024-10-16T10:39:36.598" v="121" actId="20577"/>
          <ac:spMkLst>
            <pc:docMk/>
            <pc:sldMk cId="71662955" sldId="274"/>
            <ac:spMk id="3" creationId="{A5C0624D-703D-CE40-B259-FC8C234D4634}"/>
          </ac:spMkLst>
        </pc:spChg>
      </pc:sldChg>
      <pc:sldChg chg="add">
        <pc:chgData name="Laura Dean (staff)" userId="d8747312-ac52-4b4d-9ae4-1e15c3e0516b" providerId="ADAL" clId="{24D7453D-5F06-3044-B14B-FA77809069B8}" dt="2024-10-16T13:14:51.790" v="197"/>
        <pc:sldMkLst>
          <pc:docMk/>
          <pc:sldMk cId="3468171148" sldId="274"/>
        </pc:sldMkLst>
      </pc:sldChg>
      <pc:sldChg chg="modSp mod">
        <pc:chgData name="Laura Dean (staff)" userId="d8747312-ac52-4b4d-9ae4-1e15c3e0516b" providerId="ADAL" clId="{24D7453D-5F06-3044-B14B-FA77809069B8}" dt="2024-10-16T13:12:33.755" v="146" actId="1076"/>
        <pc:sldMkLst>
          <pc:docMk/>
          <pc:sldMk cId="663055832" sldId="276"/>
        </pc:sldMkLst>
        <pc:spChg chg="mod">
          <ac:chgData name="Laura Dean (staff)" userId="d8747312-ac52-4b4d-9ae4-1e15c3e0516b" providerId="ADAL" clId="{24D7453D-5F06-3044-B14B-FA77809069B8}" dt="2024-10-16T13:12:33.755" v="146" actId="1076"/>
          <ac:spMkLst>
            <pc:docMk/>
            <pc:sldMk cId="663055832" sldId="276"/>
            <ac:spMk id="3" creationId="{115E0050-A92F-E647-8708-67EA58B46FED}"/>
          </ac:spMkLst>
        </pc:spChg>
      </pc:sldChg>
      <pc:sldChg chg="modSp mod modNotesTx">
        <pc:chgData name="Laura Dean (staff)" userId="d8747312-ac52-4b4d-9ae4-1e15c3e0516b" providerId="ADAL" clId="{24D7453D-5F06-3044-B14B-FA77809069B8}" dt="2024-10-16T13:10:33.886" v="144" actId="948"/>
        <pc:sldMkLst>
          <pc:docMk/>
          <pc:sldMk cId="3793421405" sldId="277"/>
        </pc:sldMkLst>
        <pc:spChg chg="mod">
          <ac:chgData name="Laura Dean (staff)" userId="d8747312-ac52-4b4d-9ae4-1e15c3e0516b" providerId="ADAL" clId="{24D7453D-5F06-3044-B14B-FA77809069B8}" dt="2024-10-16T13:10:33.886" v="144" actId="948"/>
          <ac:spMkLst>
            <pc:docMk/>
            <pc:sldMk cId="3793421405" sldId="277"/>
            <ac:spMk id="3" creationId="{C655E530-AD73-8942-9CD0-685B074673A7}"/>
          </ac:spMkLst>
        </pc:spChg>
      </pc:sldChg>
      <pc:sldChg chg="add">
        <pc:chgData name="Laura Dean (staff)" userId="d8747312-ac52-4b4d-9ae4-1e15c3e0516b" providerId="ADAL" clId="{24D7453D-5F06-3044-B14B-FA77809069B8}" dt="2024-10-16T13:14:51.790" v="197"/>
        <pc:sldMkLst>
          <pc:docMk/>
          <pc:sldMk cId="2238203627" sldId="285"/>
        </pc:sldMkLst>
      </pc:sldChg>
      <pc:sldChg chg="del">
        <pc:chgData name="Laura Dean (staff)" userId="d8747312-ac52-4b4d-9ae4-1e15c3e0516b" providerId="ADAL" clId="{24D7453D-5F06-3044-B14B-FA77809069B8}" dt="2024-10-16T13:14:45.740" v="196" actId="2696"/>
        <pc:sldMkLst>
          <pc:docMk/>
          <pc:sldMk cId="2554578774" sldId="285"/>
        </pc:sldMkLst>
      </pc:sldChg>
      <pc:sldChg chg="modSp mod">
        <pc:chgData name="Laura Dean (staff)" userId="d8747312-ac52-4b4d-9ae4-1e15c3e0516b" providerId="ADAL" clId="{24D7453D-5F06-3044-B14B-FA77809069B8}" dt="2024-10-16T13:15:34.155" v="201" actId="20577"/>
        <pc:sldMkLst>
          <pc:docMk/>
          <pc:sldMk cId="2253427824" sldId="303"/>
        </pc:sldMkLst>
        <pc:spChg chg="mod">
          <ac:chgData name="Laura Dean (staff)" userId="d8747312-ac52-4b4d-9ae4-1e15c3e0516b" providerId="ADAL" clId="{24D7453D-5F06-3044-B14B-FA77809069B8}" dt="2024-10-16T13:15:34.155" v="201" actId="20577"/>
          <ac:spMkLst>
            <pc:docMk/>
            <pc:sldMk cId="2253427824" sldId="303"/>
            <ac:spMk id="2" creationId="{4E9F5274-8176-BED0-28B7-B5025FDAA37F}"/>
          </ac:spMkLst>
        </pc:spChg>
        <pc:spChg chg="mod">
          <ac:chgData name="Laura Dean (staff)" userId="d8747312-ac52-4b4d-9ae4-1e15c3e0516b" providerId="ADAL" clId="{24D7453D-5F06-3044-B14B-FA77809069B8}" dt="2024-10-16T10:38:16.849" v="118" actId="20577"/>
          <ac:spMkLst>
            <pc:docMk/>
            <pc:sldMk cId="2253427824" sldId="303"/>
            <ac:spMk id="4" creationId="{F5CD0D06-AA20-82DB-AD65-16480F897A8C}"/>
          </ac:spMkLst>
        </pc:spChg>
      </pc:sldChg>
      <pc:sldChg chg="del">
        <pc:chgData name="Laura Dean (staff)" userId="d8747312-ac52-4b4d-9ae4-1e15c3e0516b" providerId="ADAL" clId="{24D7453D-5F06-3044-B14B-FA77809069B8}" dt="2024-10-16T13:15:09.182" v="199" actId="2696"/>
        <pc:sldMkLst>
          <pc:docMk/>
          <pc:sldMk cId="2429452233" sldId="304"/>
        </pc:sldMkLst>
      </pc:sldChg>
      <pc:sldChg chg="del">
        <pc:chgData name="Laura Dean (staff)" userId="d8747312-ac52-4b4d-9ae4-1e15c3e0516b" providerId="ADAL" clId="{24D7453D-5F06-3044-B14B-FA77809069B8}" dt="2024-10-16T13:14:57.405" v="198" actId="2696"/>
        <pc:sldMkLst>
          <pc:docMk/>
          <pc:sldMk cId="2033205756" sldId="306"/>
        </pc:sldMkLst>
      </pc:sldChg>
      <pc:sldChg chg="modSp mod">
        <pc:chgData name="Laura Dean (staff)" userId="d8747312-ac52-4b4d-9ae4-1e15c3e0516b" providerId="ADAL" clId="{24D7453D-5F06-3044-B14B-FA77809069B8}" dt="2024-10-18T10:59:14.524" v="214" actId="20577"/>
        <pc:sldMkLst>
          <pc:docMk/>
          <pc:sldMk cId="377289773" sldId="307"/>
        </pc:sldMkLst>
        <pc:spChg chg="mod">
          <ac:chgData name="Laura Dean (staff)" userId="d8747312-ac52-4b4d-9ae4-1e15c3e0516b" providerId="ADAL" clId="{24D7453D-5F06-3044-B14B-FA77809069B8}" dt="2024-10-16T13:15:37.775" v="203" actId="20577"/>
          <ac:spMkLst>
            <pc:docMk/>
            <pc:sldMk cId="377289773" sldId="307"/>
            <ac:spMk id="2" creationId="{4E9F5274-8176-BED0-28B7-B5025FDAA37F}"/>
          </ac:spMkLst>
        </pc:spChg>
        <pc:spChg chg="mod">
          <ac:chgData name="Laura Dean (staff)" userId="d8747312-ac52-4b4d-9ae4-1e15c3e0516b" providerId="ADAL" clId="{24D7453D-5F06-3044-B14B-FA77809069B8}" dt="2024-10-18T10:59:14.524" v="214" actId="20577"/>
          <ac:spMkLst>
            <pc:docMk/>
            <pc:sldMk cId="377289773" sldId="307"/>
            <ac:spMk id="4" creationId="{F5CD0D06-AA20-82DB-AD65-16480F897A8C}"/>
          </ac:spMkLst>
        </pc:spChg>
      </pc:sldChg>
      <pc:sldChg chg="modSp mod">
        <pc:chgData name="Laura Dean (staff)" userId="d8747312-ac52-4b4d-9ae4-1e15c3e0516b" providerId="ADAL" clId="{24D7453D-5F06-3044-B14B-FA77809069B8}" dt="2024-10-16T13:14:03.133" v="195" actId="1076"/>
        <pc:sldMkLst>
          <pc:docMk/>
          <pc:sldMk cId="236548" sldId="326"/>
        </pc:sldMkLst>
        <pc:spChg chg="mod">
          <ac:chgData name="Laura Dean (staff)" userId="d8747312-ac52-4b4d-9ae4-1e15c3e0516b" providerId="ADAL" clId="{24D7453D-5F06-3044-B14B-FA77809069B8}" dt="2024-10-16T13:14:03.133" v="195" actId="1076"/>
          <ac:spMkLst>
            <pc:docMk/>
            <pc:sldMk cId="236548" sldId="326"/>
            <ac:spMk id="3" creationId="{9F3F0C2F-9CA5-C648-8C94-E5038C6B333A}"/>
          </ac:spMkLst>
        </pc:spChg>
      </pc:sldChg>
    </pc:docChg>
  </pc:docChgLst>
  <pc:docChgLst>
    <pc:chgData name="Laura Dean (staff)" userId="d8747312-ac52-4b4d-9ae4-1e15c3e0516b" providerId="ADAL" clId="{3FCDBF39-9CD0-7440-94CB-F90C6E2ED975}"/>
    <pc:docChg chg="modSld">
      <pc:chgData name="Laura Dean (staff)" userId="d8747312-ac52-4b4d-9ae4-1e15c3e0516b" providerId="ADAL" clId="{3FCDBF39-9CD0-7440-94CB-F90C6E2ED975}" dt="2024-09-18T10:48:31.370" v="10" actId="1076"/>
      <pc:docMkLst>
        <pc:docMk/>
      </pc:docMkLst>
      <pc:sldChg chg="addSp modSp mod">
        <pc:chgData name="Laura Dean (staff)" userId="d8747312-ac52-4b4d-9ae4-1e15c3e0516b" providerId="ADAL" clId="{3FCDBF39-9CD0-7440-94CB-F90C6E2ED975}" dt="2024-09-18T10:47:59.388" v="4" actId="1076"/>
        <pc:sldMkLst>
          <pc:docMk/>
          <pc:sldMk cId="1324704085" sldId="256"/>
        </pc:sldMkLst>
        <pc:spChg chg="add mod">
          <ac:chgData name="Laura Dean (staff)" userId="d8747312-ac52-4b4d-9ae4-1e15c3e0516b" providerId="ADAL" clId="{3FCDBF39-9CD0-7440-94CB-F90C6E2ED975}" dt="2024-09-18T10:47:59.388" v="4" actId="1076"/>
          <ac:spMkLst>
            <pc:docMk/>
            <pc:sldMk cId="1324704085" sldId="256"/>
            <ac:spMk id="4" creationId="{41EE0CA9-3381-C083-5D15-0F6630BC85A3}"/>
          </ac:spMkLst>
        </pc:spChg>
        <pc:picChg chg="add mod">
          <ac:chgData name="Laura Dean (staff)" userId="d8747312-ac52-4b4d-9ae4-1e15c3e0516b" providerId="ADAL" clId="{3FCDBF39-9CD0-7440-94CB-F90C6E2ED975}" dt="2024-09-18T10:47:34.089" v="2" actId="1076"/>
          <ac:picMkLst>
            <pc:docMk/>
            <pc:sldMk cId="1324704085" sldId="256"/>
            <ac:picMk id="1026" creationId="{54C205E7-3352-128B-BB83-7F249130E458}"/>
          </ac:picMkLst>
        </pc:picChg>
      </pc:sldChg>
      <pc:sldChg chg="addSp modSp mod">
        <pc:chgData name="Laura Dean (staff)" userId="d8747312-ac52-4b4d-9ae4-1e15c3e0516b" providerId="ADAL" clId="{3FCDBF39-9CD0-7440-94CB-F90C6E2ED975}" dt="2024-09-18T10:48:17.358" v="8" actId="207"/>
        <pc:sldMkLst>
          <pc:docMk/>
          <pc:sldMk cId="451913280" sldId="301"/>
        </pc:sldMkLst>
        <pc:spChg chg="add mod">
          <ac:chgData name="Laura Dean (staff)" userId="d8747312-ac52-4b4d-9ae4-1e15c3e0516b" providerId="ADAL" clId="{3FCDBF39-9CD0-7440-94CB-F90C6E2ED975}" dt="2024-09-18T10:48:17.358" v="8" actId="207"/>
          <ac:spMkLst>
            <pc:docMk/>
            <pc:sldMk cId="451913280" sldId="301"/>
            <ac:spMk id="4" creationId="{5E3174DF-8CCE-FF1E-CD74-9E2285E46F4E}"/>
          </ac:spMkLst>
        </pc:spChg>
        <pc:spChg chg="mod">
          <ac:chgData name="Laura Dean (staff)" userId="d8747312-ac52-4b4d-9ae4-1e15c3e0516b" providerId="ADAL" clId="{3FCDBF39-9CD0-7440-94CB-F90C6E2ED975}" dt="2024-09-18T10:48:09.339" v="5" actId="1076"/>
          <ac:spMkLst>
            <pc:docMk/>
            <pc:sldMk cId="451913280" sldId="301"/>
            <ac:spMk id="7" creationId="{6E5FD945-18CA-F3DC-E476-B9669F753390}"/>
          </ac:spMkLst>
        </pc:spChg>
        <pc:picChg chg="add mod">
          <ac:chgData name="Laura Dean (staff)" userId="d8747312-ac52-4b4d-9ae4-1e15c3e0516b" providerId="ADAL" clId="{3FCDBF39-9CD0-7440-94CB-F90C6E2ED975}" dt="2024-09-18T10:48:17.358" v="8" actId="207"/>
          <ac:picMkLst>
            <pc:docMk/>
            <pc:sldMk cId="451913280" sldId="301"/>
            <ac:picMk id="3" creationId="{64D6407F-3FF7-AC56-AD7D-49A9D7843DF9}"/>
          </ac:picMkLst>
        </pc:picChg>
        <pc:picChg chg="mod">
          <ac:chgData name="Laura Dean (staff)" userId="d8747312-ac52-4b4d-9ae4-1e15c3e0516b" providerId="ADAL" clId="{3FCDBF39-9CD0-7440-94CB-F90C6E2ED975}" dt="2024-09-18T10:48:09.339" v="5" actId="1076"/>
          <ac:picMkLst>
            <pc:docMk/>
            <pc:sldMk cId="451913280" sldId="301"/>
            <ac:picMk id="6" creationId="{47E00A72-C9F8-FBBD-05D9-C789A3A63C96}"/>
          </ac:picMkLst>
        </pc:picChg>
      </pc:sldChg>
      <pc:sldChg chg="addSp modSp">
        <pc:chgData name="Laura Dean (staff)" userId="d8747312-ac52-4b4d-9ae4-1e15c3e0516b" providerId="ADAL" clId="{3FCDBF39-9CD0-7440-94CB-F90C6E2ED975}" dt="2024-09-18T10:48:31.370" v="10" actId="1076"/>
        <pc:sldMkLst>
          <pc:docMk/>
          <pc:sldMk cId="236548" sldId="326"/>
        </pc:sldMkLst>
        <pc:spChg chg="add mod">
          <ac:chgData name="Laura Dean (staff)" userId="d8747312-ac52-4b4d-9ae4-1e15c3e0516b" providerId="ADAL" clId="{3FCDBF39-9CD0-7440-94CB-F90C6E2ED975}" dt="2024-09-18T10:48:31.370" v="10" actId="1076"/>
          <ac:spMkLst>
            <pc:docMk/>
            <pc:sldMk cId="236548" sldId="326"/>
            <ac:spMk id="5" creationId="{BF9072C1-EB01-A827-993F-C2CE7D0F8B9A}"/>
          </ac:spMkLst>
        </pc:spChg>
        <pc:picChg chg="add mod">
          <ac:chgData name="Laura Dean (staff)" userId="d8747312-ac52-4b4d-9ae4-1e15c3e0516b" providerId="ADAL" clId="{3FCDBF39-9CD0-7440-94CB-F90C6E2ED975}" dt="2024-09-18T10:48:31.370" v="10" actId="1076"/>
          <ac:picMkLst>
            <pc:docMk/>
            <pc:sldMk cId="236548" sldId="326"/>
            <ac:picMk id="4" creationId="{6AB54C49-EAE0-9883-016C-B74FB88BDFD9}"/>
          </ac:picMkLst>
        </pc:picChg>
      </pc:sldChg>
    </pc:docChg>
  </pc:docChgLst>
</pc:chgInfo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BE2374-179E-004C-8429-E98473437D17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FA65C2-26D8-DD40-9E7F-001474F10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8735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BC0EAE-7D9F-964D-A28B-9E82F699DC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9521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many many ways that we can approach our coding in R. The original way, </a:t>
            </a:r>
            <a:r>
              <a:rPr lang="en-US" dirty="0" err="1"/>
              <a:t>baseR</a:t>
            </a:r>
            <a:r>
              <a:rPr lang="en-US" dirty="0"/>
              <a:t>, is what we covered in the last session. It was originally built on vector-based data, way back when R was first developed in the early 90s.</a:t>
            </a:r>
          </a:p>
          <a:p>
            <a:endParaRPr lang="en-US" dirty="0"/>
          </a:p>
          <a:p>
            <a:r>
              <a:rPr lang="en-US" dirty="0"/>
              <a:t>Another common approach to using R is a method known as </a:t>
            </a:r>
            <a:r>
              <a:rPr lang="en-US" dirty="0" err="1"/>
              <a:t>tidyR</a:t>
            </a:r>
            <a:r>
              <a:rPr lang="en-US" dirty="0"/>
              <a:t>, which </a:t>
            </a:r>
            <a:r>
              <a:rPr lang="en-US" dirty="0" err="1"/>
              <a:t>utilises</a:t>
            </a:r>
            <a:r>
              <a:rPr lang="en-US" dirty="0"/>
              <a:t> a selection of packages called **the </a:t>
            </a:r>
            <a:r>
              <a:rPr lang="en-US" dirty="0" err="1"/>
              <a:t>tidyverse</a:t>
            </a:r>
            <a:r>
              <a:rPr lang="en-US" dirty="0"/>
              <a:t>**. Each of the packages within the </a:t>
            </a:r>
            <a:r>
              <a:rPr lang="en-US" dirty="0" err="1"/>
              <a:t>tidyverse</a:t>
            </a:r>
            <a:r>
              <a:rPr lang="en-US" dirty="0"/>
              <a:t> are built with the same underlying ethos, which is the ability to make R code more readable and reproducible. The focus of data handling in the </a:t>
            </a:r>
            <a:r>
              <a:rPr lang="en-US" dirty="0" err="1"/>
              <a:t>tidyverse</a:t>
            </a:r>
            <a:r>
              <a:rPr lang="en-US" dirty="0"/>
              <a:t> is the ```</a:t>
            </a:r>
            <a:r>
              <a:rPr lang="en-US" dirty="0" err="1"/>
              <a:t>data.frame</a:t>
            </a:r>
            <a:r>
              <a:rPr lang="en-US" dirty="0"/>
              <a:t>``` object as an entire entity, rather than the vectors within.</a:t>
            </a:r>
          </a:p>
          <a:p>
            <a:endParaRPr lang="en-US" dirty="0"/>
          </a:p>
          <a:p>
            <a:r>
              <a:rPr lang="en-US" dirty="0"/>
              <a:t>There are several other popular R philosophies (for e.g. the ```</a:t>
            </a:r>
            <a:r>
              <a:rPr lang="en-US" dirty="0" err="1"/>
              <a:t>data.table</a:t>
            </a:r>
            <a:r>
              <a:rPr lang="en-US" dirty="0"/>
              <a:t>``` philosophy), but we wont delve into those here, we'll stick to </a:t>
            </a:r>
            <a:r>
              <a:rPr lang="en-US" dirty="0" err="1"/>
              <a:t>baseR</a:t>
            </a:r>
            <a:r>
              <a:rPr lang="en-US" dirty="0"/>
              <a:t> and the </a:t>
            </a:r>
            <a:r>
              <a:rPr lang="en-US" dirty="0" err="1"/>
              <a:t>tidyverse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65C2-26D8-DD40-9E7F-001474F101A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1258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tidyverse</a:t>
            </a:r>
            <a:r>
              <a:rPr lang="en-US" dirty="0"/>
              <a:t> is a diverse set of packages for data handling, manipulation and plotting</a:t>
            </a:r>
          </a:p>
          <a:p>
            <a:endParaRPr lang="en-US" dirty="0"/>
          </a:p>
          <a:p>
            <a:r>
              <a:rPr lang="en-US" dirty="0"/>
              <a:t>We won’t have time to learn them all, we will focus on </a:t>
            </a:r>
            <a:r>
              <a:rPr lang="en-US" dirty="0" err="1"/>
              <a:t>dplyr</a:t>
            </a:r>
            <a:r>
              <a:rPr lang="en-US" dirty="0"/>
              <a:t> and ggplot2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65C2-26D8-DD40-9E7F-001474F101A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865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floating point number is essentially a number with a decimal place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65C2-26D8-DD40-9E7F-001474F101A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8865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Gold standard for plotting in R</a:t>
            </a:r>
          </a:p>
          <a:p>
            <a:r>
              <a:rPr lang="en-US" dirty="0"/>
              <a:t>Many additional packages</a:t>
            </a:r>
          </a:p>
          <a:p>
            <a:endParaRPr lang="en-US" dirty="0"/>
          </a:p>
          <a:p>
            <a:r>
              <a:rPr lang="en-US" dirty="0"/>
              <a:t>There are three key components to any graphics created in </a:t>
            </a:r>
            <a:r>
              <a:rPr lang="en-US" dirty="0" err="1"/>
              <a:t>ggplot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* A </a:t>
            </a:r>
            <a:r>
              <a:rPr lang="en-US" dirty="0" err="1"/>
              <a:t>data.frame</a:t>
            </a:r>
            <a:r>
              <a:rPr lang="en-US" dirty="0"/>
              <a:t> or </a:t>
            </a:r>
            <a:r>
              <a:rPr lang="en-US" dirty="0" err="1"/>
              <a:t>tibble</a:t>
            </a:r>
            <a:r>
              <a:rPr lang="en-US" dirty="0"/>
              <a:t> (where </a:t>
            </a:r>
            <a:r>
              <a:rPr lang="en-US" dirty="0" err="1"/>
              <a:t>ggplot</a:t>
            </a:r>
            <a:r>
              <a:rPr lang="en-US" dirty="0"/>
              <a:t> is getting the data to plot from)</a:t>
            </a:r>
          </a:p>
          <a:p>
            <a:r>
              <a:rPr lang="en-US" dirty="0"/>
              <a:t>* A co-ordinate based system of mappable variables - i.e. an x and y axis, allowing ggplot2 can map variables to it</a:t>
            </a:r>
          </a:p>
          <a:p>
            <a:r>
              <a:rPr lang="en-US" dirty="0"/>
              <a:t>* Layers of geometry, or ```</a:t>
            </a:r>
            <a:r>
              <a:rPr lang="en-US" dirty="0" err="1"/>
              <a:t>geom</a:t>
            </a:r>
            <a:r>
              <a:rPr lang="en-US" dirty="0"/>
              <a:t>```, which plot your data.</a:t>
            </a:r>
          </a:p>
          <a:p>
            <a:endParaRPr lang="en-US" dirty="0"/>
          </a:p>
          <a:p>
            <a:r>
              <a:rPr lang="en-US" dirty="0"/>
              <a:t>This sounds quite complicated and abstract, but in reality it's a simple concept - think of </a:t>
            </a:r>
            <a:r>
              <a:rPr lang="en-US" dirty="0" err="1"/>
              <a:t>ggplot</a:t>
            </a:r>
            <a:r>
              <a:rPr lang="en-US" dirty="0"/>
              <a:t> like a raster or vector based image processing/design software like photoshop or GIMP, where you iteratively add layers, building up to your final plot.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65C2-26D8-DD40-9E7F-001474F101A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247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FA65C2-26D8-DD40-9E7F-001474F101A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845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6849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565892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69721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430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046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54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0908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7967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6175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6239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892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76897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3827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855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788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49035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7307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4928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1976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97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5690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2AC0E0-275A-B04D-AC2E-B5734A67B57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8859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5137A7-607C-155C-8B77-1E982D90EF4B}"/>
              </a:ext>
            </a:extLst>
          </p:cNvPr>
          <p:cNvSpPr/>
          <p:nvPr/>
        </p:nvSpPr>
        <p:spPr>
          <a:xfrm>
            <a:off x="0" y="0"/>
            <a:ext cx="12192000" cy="1408670"/>
          </a:xfrm>
          <a:prstGeom prst="rect">
            <a:avLst/>
          </a:prstGeom>
          <a:solidFill>
            <a:srgbClr val="0D42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0130" y="1"/>
            <a:ext cx="11771868" cy="1408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344665" cy="4155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0130" y="6318632"/>
            <a:ext cx="29429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B76157-AAAC-4341-A174-8AFC7A4615D8}" type="datetimeFigureOut">
              <a:rPr lang="en-GB" smtClean="0"/>
              <a:t>18/10/2024</a:t>
            </a:fld>
            <a:endParaRPr lang="en-GB"/>
          </a:p>
        </p:txBody>
      </p:sp>
      <p:pic>
        <p:nvPicPr>
          <p:cNvPr id="9" name="Picture 8" descr="A blue and grey logo&#10;&#10;Description automatically generated">
            <a:extLst>
              <a:ext uri="{FF2B5EF4-FFF2-40B4-BE49-F238E27FC236}">
                <a16:creationId xmlns:a16="http://schemas.microsoft.com/office/drawing/2014/main" id="{15E60BCB-EC95-5D2B-DE40-286F588DF10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90627" y="704335"/>
            <a:ext cx="2156696" cy="1668162"/>
          </a:xfrm>
          <a:prstGeom prst="rect">
            <a:avLst/>
          </a:prstGeom>
        </p:spPr>
      </p:pic>
      <p:pic>
        <p:nvPicPr>
          <p:cNvPr id="11" name="Picture 10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667359F2-0917-7BC9-DD01-D917D588152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70579" y="6176963"/>
            <a:ext cx="2145221" cy="64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678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Aptos Display" panose="020B0004020202020204" pitchFamily="34" charset="0"/>
          <a:ea typeface="+mj-ea"/>
          <a:cs typeface="Aptos Display" panose="020B00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5137A7-607C-155C-8B77-1E982D90EF4B}"/>
              </a:ext>
            </a:extLst>
          </p:cNvPr>
          <p:cNvSpPr/>
          <p:nvPr userDrawn="1"/>
        </p:nvSpPr>
        <p:spPr>
          <a:xfrm>
            <a:off x="0" y="0"/>
            <a:ext cx="12192000" cy="1408670"/>
          </a:xfrm>
          <a:prstGeom prst="rect">
            <a:avLst/>
          </a:prstGeom>
          <a:solidFill>
            <a:srgbClr val="0D42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0130" y="1"/>
            <a:ext cx="11771868" cy="1408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344665" cy="4155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0130" y="6318632"/>
            <a:ext cx="29429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Laura.dean@Nottingham.ac.uk</a:t>
            </a:r>
            <a:endParaRPr lang="en-US" dirty="0"/>
          </a:p>
        </p:txBody>
      </p:sp>
      <p:pic>
        <p:nvPicPr>
          <p:cNvPr id="9" name="Picture 8" descr="A blue and grey logo&#10;&#10;Description automatically generated">
            <a:extLst>
              <a:ext uri="{FF2B5EF4-FFF2-40B4-BE49-F238E27FC236}">
                <a16:creationId xmlns:a16="http://schemas.microsoft.com/office/drawing/2014/main" id="{15E60BCB-EC95-5D2B-DE40-286F588DF10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490627" y="704335"/>
            <a:ext cx="2156696" cy="1668162"/>
          </a:xfrm>
          <a:prstGeom prst="rect">
            <a:avLst/>
          </a:prstGeom>
        </p:spPr>
      </p:pic>
      <p:pic>
        <p:nvPicPr>
          <p:cNvPr id="11" name="Picture 10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667359F2-0917-7BC9-DD01-D917D588152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970579" y="6176963"/>
            <a:ext cx="2145221" cy="64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58978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Aptos Display" panose="020B0004020202020204" pitchFamily="34" charset="0"/>
          <a:ea typeface="+mj-ea"/>
          <a:cs typeface="Aptos Display" panose="020B00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hyperlink" Target="https://github.com/lldean18/LIFE4138-R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E4C8C86-183B-9003-5B69-15E25161AD13}"/>
              </a:ext>
            </a:extLst>
          </p:cNvPr>
          <p:cNvSpPr txBox="1">
            <a:spLocks/>
          </p:cNvSpPr>
          <p:nvPr/>
        </p:nvSpPr>
        <p:spPr>
          <a:xfrm>
            <a:off x="2017574" y="455422"/>
            <a:ext cx="8147713" cy="1012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Aptos Display" panose="020B0004020202020204" pitchFamily="34" charset="0"/>
                <a:ea typeface="+mj-ea"/>
                <a:cs typeface="Aptos Display" panose="020B00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 Introduction to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C732A1-9F89-FF4F-A847-E96742827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2116" y="4733089"/>
            <a:ext cx="9078628" cy="192726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Laura Dean</a:t>
            </a:r>
          </a:p>
          <a:p>
            <a:r>
              <a:rPr lang="en-US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LIFE4138</a:t>
            </a:r>
          </a:p>
          <a:p>
            <a:r>
              <a:rPr lang="en-US" sz="2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laura.dean@nottingham.ac.uk</a:t>
            </a:r>
            <a:endParaRPr lang="en-US" sz="2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7" name="Picture 26" descr="A blue and grey logo&#10;&#10;Description automatically generated">
            <a:extLst>
              <a:ext uri="{FF2B5EF4-FFF2-40B4-BE49-F238E27FC236}">
                <a16:creationId xmlns:a16="http://schemas.microsoft.com/office/drawing/2014/main" id="{D519EEAB-2DA5-4AB9-C3B0-AF1A0FCCD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028" y="2471029"/>
            <a:ext cx="2762747" cy="2136932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B51CC630-13C4-2A76-FACF-1DE3DB9DEBC2}"/>
              </a:ext>
            </a:extLst>
          </p:cNvPr>
          <p:cNvSpPr txBox="1">
            <a:spLocks/>
          </p:cNvSpPr>
          <p:nvPr/>
        </p:nvSpPr>
        <p:spPr>
          <a:xfrm>
            <a:off x="1552116" y="1422665"/>
            <a:ext cx="9078628" cy="850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Workshop 2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QR code for scanning">
            <a:extLst>
              <a:ext uri="{FF2B5EF4-FFF2-40B4-BE49-F238E27FC236}">
                <a16:creationId xmlns:a16="http://schemas.microsoft.com/office/drawing/2014/main" id="{54C205E7-3352-128B-BB83-7F249130E4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27" y="2886745"/>
            <a:ext cx="2762748" cy="276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1EE0CA9-3381-C083-5D15-0F6630BC85A3}"/>
              </a:ext>
            </a:extLst>
          </p:cNvPr>
          <p:cNvSpPr txBox="1"/>
          <p:nvPr/>
        </p:nvSpPr>
        <p:spPr>
          <a:xfrm>
            <a:off x="448331" y="2481093"/>
            <a:ext cx="313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Please record your attendance:</a:t>
            </a:r>
          </a:p>
        </p:txBody>
      </p:sp>
    </p:spTree>
    <p:extLst>
      <p:ext uri="{BB962C8B-B14F-4D97-AF65-F5344CB8AC3E}">
        <p14:creationId xmlns:p14="http://schemas.microsoft.com/office/powerpoint/2010/main" val="1324704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15CD3-7BF9-D94F-B624-9AD3AE6B8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Reshaping data for plotting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0624D-703D-CE40-B259-FC8C234D4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Long and wide data formats</a:t>
            </a:r>
          </a:p>
          <a:p>
            <a:r>
              <a:rPr lang="en-GB" dirty="0"/>
              <a:t>Sometimes we need to convert from one to the other </a:t>
            </a:r>
          </a:p>
          <a:p>
            <a:r>
              <a:rPr lang="en-GB" dirty="0"/>
              <a:t>Two key functions:</a:t>
            </a:r>
          </a:p>
          <a:p>
            <a:pPr lvl="1"/>
            <a:r>
              <a:rPr lang="en-GB" dirty="0" err="1">
                <a:latin typeface="Monaco" pitchFamily="2" charset="77"/>
              </a:rPr>
              <a:t>pivot_longer</a:t>
            </a:r>
            <a:r>
              <a:rPr lang="en-GB" dirty="0">
                <a:latin typeface="Monaco" pitchFamily="2" charset="77"/>
              </a:rPr>
              <a:t> </a:t>
            </a:r>
            <a:r>
              <a:rPr lang="en-GB" dirty="0"/>
              <a:t>– makes a dataset longer by increasing rows and decreasing columns</a:t>
            </a:r>
          </a:p>
          <a:p>
            <a:pPr lvl="1"/>
            <a:r>
              <a:rPr lang="en-GB" dirty="0" err="1">
                <a:latin typeface="Monaco" pitchFamily="2" charset="77"/>
              </a:rPr>
              <a:t>pivot_wider</a:t>
            </a:r>
            <a:r>
              <a:rPr lang="en-GB" dirty="0">
                <a:latin typeface="Monaco" pitchFamily="2" charset="77"/>
              </a:rPr>
              <a:t> </a:t>
            </a:r>
            <a:r>
              <a:rPr lang="en-GB" dirty="0"/>
              <a:t>– the opposite – increases columns and decreases rows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2F9042-7421-BDD7-5FCB-3B71831F2D84}"/>
              </a:ext>
            </a:extLst>
          </p:cNvPr>
          <p:cNvSpPr/>
          <p:nvPr/>
        </p:nvSpPr>
        <p:spPr>
          <a:xfrm>
            <a:off x="1728788" y="4829175"/>
            <a:ext cx="1471612" cy="161448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E05C9C5-FE7F-B621-A07A-17F558CDD5B7}"/>
              </a:ext>
            </a:extLst>
          </p:cNvPr>
          <p:cNvSpPr/>
          <p:nvPr/>
        </p:nvSpPr>
        <p:spPr>
          <a:xfrm>
            <a:off x="5314951" y="5309157"/>
            <a:ext cx="3500437" cy="67151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-right Arrow 5">
            <a:extLst>
              <a:ext uri="{FF2B5EF4-FFF2-40B4-BE49-F238E27FC236}">
                <a16:creationId xmlns:a16="http://schemas.microsoft.com/office/drawing/2014/main" id="{E289732C-626F-3FEB-3AA7-110FF4B6A93B}"/>
              </a:ext>
            </a:extLst>
          </p:cNvPr>
          <p:cNvSpPr/>
          <p:nvPr/>
        </p:nvSpPr>
        <p:spPr>
          <a:xfrm>
            <a:off x="3607594" y="5529938"/>
            <a:ext cx="1300163" cy="229950"/>
          </a:xfrm>
          <a:prstGeom prst="leftRightArrow">
            <a:avLst/>
          </a:prstGeom>
          <a:solidFill>
            <a:srgbClr val="1D9A78">
              <a:alpha val="4117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1711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15CD3-7BF9-D94F-B624-9AD3AE6B8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Reshaping data for plotting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0624D-703D-CE40-B259-FC8C234D4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6" y="1586218"/>
            <a:ext cx="3333750" cy="488950"/>
          </a:xfrm>
        </p:spPr>
        <p:txBody>
          <a:bodyPr/>
          <a:lstStyle/>
          <a:p>
            <a:pPr marL="0" indent="0">
              <a:buNone/>
            </a:pPr>
            <a:r>
              <a:rPr lang="en-GB" dirty="0" err="1">
                <a:latin typeface="Monaco" pitchFamily="2" charset="77"/>
              </a:rPr>
              <a:t>pivot_longer</a:t>
            </a:r>
            <a:endParaRPr lang="en-GB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F552C8D2-BB17-CF40-88DD-B558EA2BD989}"/>
              </a:ext>
            </a:extLst>
          </p:cNvPr>
          <p:cNvGraphicFramePr>
            <a:graphicFrameLocks noGrp="1"/>
          </p:cNvGraphicFramePr>
          <p:nvPr/>
        </p:nvGraphicFramePr>
        <p:xfrm>
          <a:off x="555340" y="3129811"/>
          <a:ext cx="4325583" cy="148336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135253">
                  <a:extLst>
                    <a:ext uri="{9D8B030D-6E8A-4147-A177-3AD203B41FA5}">
                      <a16:colId xmlns:a16="http://schemas.microsoft.com/office/drawing/2014/main" val="4266736078"/>
                    </a:ext>
                  </a:extLst>
                </a:gridCol>
                <a:gridCol w="1429957">
                  <a:extLst>
                    <a:ext uri="{9D8B030D-6E8A-4147-A177-3AD203B41FA5}">
                      <a16:colId xmlns:a16="http://schemas.microsoft.com/office/drawing/2014/main" val="2227906523"/>
                    </a:ext>
                  </a:extLst>
                </a:gridCol>
                <a:gridCol w="1760373">
                  <a:extLst>
                    <a:ext uri="{9D8B030D-6E8A-4147-A177-3AD203B41FA5}">
                      <a16:colId xmlns:a16="http://schemas.microsoft.com/office/drawing/2014/main" val="6489585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species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petal_length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petal_width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1867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setosa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0.2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9393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versicolor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4.7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1.6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315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virginica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6.3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1.8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051721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6625224-9904-3D49-8775-F50B57F2057B}"/>
              </a:ext>
            </a:extLst>
          </p:cNvPr>
          <p:cNvGraphicFramePr>
            <a:graphicFrameLocks noGrp="1"/>
          </p:cNvGraphicFramePr>
          <p:nvPr/>
        </p:nvGraphicFramePr>
        <p:xfrm>
          <a:off x="6781611" y="2687320"/>
          <a:ext cx="4325583" cy="2595880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1135253">
                  <a:extLst>
                    <a:ext uri="{9D8B030D-6E8A-4147-A177-3AD203B41FA5}">
                      <a16:colId xmlns:a16="http://schemas.microsoft.com/office/drawing/2014/main" val="4266736078"/>
                    </a:ext>
                  </a:extLst>
                </a:gridCol>
                <a:gridCol w="1429957">
                  <a:extLst>
                    <a:ext uri="{9D8B030D-6E8A-4147-A177-3AD203B41FA5}">
                      <a16:colId xmlns:a16="http://schemas.microsoft.com/office/drawing/2014/main" val="2227906523"/>
                    </a:ext>
                  </a:extLst>
                </a:gridCol>
                <a:gridCol w="1760373">
                  <a:extLst>
                    <a:ext uri="{9D8B030D-6E8A-4147-A177-3AD203B41FA5}">
                      <a16:colId xmlns:a16="http://schemas.microsoft.com/office/drawing/2014/main" val="6489585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species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measure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value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18672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setosa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petal_length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1.4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693937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setosa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petal_width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0.2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146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versicolor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petal_length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4.7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844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versicolor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petal_width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1.6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3150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virginica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petal_length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6.3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201064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virginica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petal_width</a:t>
                      </a:r>
                      <a:endParaRPr lang="en-GB" dirty="0">
                        <a:ln>
                          <a:noFill/>
                        </a:ln>
                        <a:solidFill>
                          <a:sysClr val="windowText" lastClr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GB" dirty="0">
                          <a:ln>
                            <a:noFill/>
                          </a:ln>
                          <a:solidFill>
                            <a:sysClr val="windowText" lastClr="000000"/>
                          </a:solidFill>
                        </a:rPr>
                        <a:t>1.8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051721"/>
                  </a:ext>
                </a:extLst>
              </a:tr>
            </a:tbl>
          </a:graphicData>
        </a:graphic>
      </p:graphicFrame>
      <p:sp>
        <p:nvSpPr>
          <p:cNvPr id="6" name="Right Arrow 5">
            <a:extLst>
              <a:ext uri="{FF2B5EF4-FFF2-40B4-BE49-F238E27FC236}">
                <a16:creationId xmlns:a16="http://schemas.microsoft.com/office/drawing/2014/main" id="{C842E637-2657-1F42-8D8A-EC329AD5246C}"/>
              </a:ext>
            </a:extLst>
          </p:cNvPr>
          <p:cNvSpPr/>
          <p:nvPr/>
        </p:nvSpPr>
        <p:spPr>
          <a:xfrm>
            <a:off x="5107158" y="2340854"/>
            <a:ext cx="1296537" cy="614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95B794DC-1852-00EE-72D7-ACF15C70927E}"/>
              </a:ext>
            </a:extLst>
          </p:cNvPr>
          <p:cNvSpPr/>
          <p:nvPr/>
        </p:nvSpPr>
        <p:spPr>
          <a:xfrm rot="10800000">
            <a:off x="5009527" y="4890502"/>
            <a:ext cx="1296537" cy="6141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ADF96F7-E19E-57FC-48F2-C2109EC3CB22}"/>
              </a:ext>
            </a:extLst>
          </p:cNvPr>
          <p:cNvSpPr txBox="1">
            <a:spLocks/>
          </p:cNvSpPr>
          <p:nvPr/>
        </p:nvSpPr>
        <p:spPr>
          <a:xfrm>
            <a:off x="4295776" y="5667814"/>
            <a:ext cx="2890837" cy="488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err="1">
                <a:latin typeface="Monaco" pitchFamily="2" charset="77"/>
              </a:rPr>
              <a:t>pivot_wider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38203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15CD3-7BF9-D94F-B624-9AD3AE6B8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Saving plots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0624D-703D-CE40-B259-FC8C234D4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3580" y="2746833"/>
            <a:ext cx="7592878" cy="3280332"/>
          </a:xfrm>
        </p:spPr>
        <p:txBody>
          <a:bodyPr/>
          <a:lstStyle/>
          <a:p>
            <a:r>
              <a:rPr lang="en-GB" dirty="0"/>
              <a:t>As with almost everything in R – there are multiple ways to achieve this</a:t>
            </a:r>
          </a:p>
          <a:p>
            <a:r>
              <a:rPr lang="en-GB" dirty="0"/>
              <a:t>i.e. you can export via </a:t>
            </a:r>
            <a:r>
              <a:rPr lang="en-GB" dirty="0" err="1"/>
              <a:t>Rstudio</a:t>
            </a:r>
            <a:r>
              <a:rPr lang="en-GB" dirty="0"/>
              <a:t> menus</a:t>
            </a:r>
          </a:p>
          <a:p>
            <a:r>
              <a:rPr lang="en-GB" dirty="0"/>
              <a:t>Or use functions such as </a:t>
            </a:r>
            <a:r>
              <a:rPr lang="en-GB" dirty="0">
                <a:latin typeface="Monaco" pitchFamily="2" charset="77"/>
              </a:rPr>
              <a:t>jpg() </a:t>
            </a:r>
            <a:r>
              <a:rPr lang="en-GB" dirty="0"/>
              <a:t>and </a:t>
            </a:r>
            <a:r>
              <a:rPr lang="en-GB" dirty="0">
                <a:latin typeface="Monaco" pitchFamily="2" charset="77"/>
              </a:rPr>
              <a:t>pdf()</a:t>
            </a:r>
          </a:p>
          <a:p>
            <a:r>
              <a:rPr lang="en-GB" dirty="0"/>
              <a:t>As always the functions give you more option for customisation</a:t>
            </a:r>
          </a:p>
          <a:p>
            <a:endParaRPr lang="en-GB" dirty="0"/>
          </a:p>
        </p:txBody>
      </p:sp>
      <p:pic>
        <p:nvPicPr>
          <p:cNvPr id="3074" name="Picture 2" descr="Save Button Billeder – Gennemse 419,721 stockfotos, vektorer og videoer |  Adobe Stock">
            <a:extLst>
              <a:ext uri="{FF2B5EF4-FFF2-40B4-BE49-F238E27FC236}">
                <a16:creationId xmlns:a16="http://schemas.microsoft.com/office/drawing/2014/main" id="{D2C957DB-ECB2-A998-FCA6-78CA9425F4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150" y="2527566"/>
            <a:ext cx="3556430" cy="3107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67636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time…</a:t>
            </a:r>
          </a:p>
        </p:txBody>
      </p:sp>
      <p:pic>
        <p:nvPicPr>
          <p:cNvPr id="6" name="Picture 5" descr="Worker typing on laptop">
            <a:extLst>
              <a:ext uri="{FF2B5EF4-FFF2-40B4-BE49-F238E27FC236}">
                <a16:creationId xmlns:a16="http://schemas.microsoft.com/office/drawing/2014/main" id="{47E00A72-C9F8-FBBD-05D9-C789A3A63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130" y="1632452"/>
            <a:ext cx="6641561" cy="498062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5FD945-18CA-F3DC-E476-B9669F753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16" y="2148535"/>
            <a:ext cx="4719639" cy="36501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R studio and we will work through some examples together</a:t>
            </a:r>
          </a:p>
        </p:txBody>
      </p:sp>
      <p:pic>
        <p:nvPicPr>
          <p:cNvPr id="3" name="Picture 2" descr="QR code for scanning">
            <a:extLst>
              <a:ext uri="{FF2B5EF4-FFF2-40B4-BE49-F238E27FC236}">
                <a16:creationId xmlns:a16="http://schemas.microsoft.com/office/drawing/2014/main" id="{64D6407F-3FF7-AC56-AD7D-49A9D7843D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06870" y="2903074"/>
            <a:ext cx="2762748" cy="276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E3174DF-8CCE-FF1E-CD74-9E2285E46F4E}"/>
              </a:ext>
            </a:extLst>
          </p:cNvPr>
          <p:cNvSpPr txBox="1"/>
          <p:nvPr/>
        </p:nvSpPr>
        <p:spPr>
          <a:xfrm>
            <a:off x="8073774" y="2497422"/>
            <a:ext cx="313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record your attendance:</a:t>
            </a:r>
          </a:p>
        </p:txBody>
      </p:sp>
    </p:spTree>
    <p:extLst>
      <p:ext uri="{BB962C8B-B14F-4D97-AF65-F5344CB8AC3E}">
        <p14:creationId xmlns:p14="http://schemas.microsoft.com/office/powerpoint/2010/main" val="451913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 tasks 1: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D0D06-AA20-82DB-AD65-16480F897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130" y="2000250"/>
            <a:ext cx="8966758" cy="4520421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Load the iris dataset into your environment. Use you preferred method to select the </a:t>
            </a:r>
            <a:r>
              <a:rPr lang="en-US" dirty="0" err="1"/>
              <a:t>Sepal.Length</a:t>
            </a:r>
            <a:r>
              <a:rPr lang="en-US" dirty="0"/>
              <a:t> and </a:t>
            </a:r>
            <a:r>
              <a:rPr lang="en-US" dirty="0" err="1"/>
              <a:t>Sepal.Width</a:t>
            </a:r>
            <a:r>
              <a:rPr lang="en-US" dirty="0"/>
              <a:t> columns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Using </a:t>
            </a:r>
            <a:r>
              <a:rPr lang="en-US" dirty="0" err="1"/>
              <a:t>dplyr</a:t>
            </a:r>
            <a:r>
              <a:rPr lang="en-US" dirty="0"/>
              <a:t> and pipes, select only the columns that start with “P” from the iris data frame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Using </a:t>
            </a:r>
            <a:r>
              <a:rPr lang="en-US" dirty="0" err="1"/>
              <a:t>dplyr</a:t>
            </a:r>
            <a:r>
              <a:rPr lang="en-US" dirty="0"/>
              <a:t> but no pipes, filter the iris dataset to contain only the </a:t>
            </a:r>
            <a:r>
              <a:rPr lang="en-US" dirty="0" err="1"/>
              <a:t>setosa</a:t>
            </a:r>
            <a:r>
              <a:rPr lang="en-US" dirty="0"/>
              <a:t> species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Using </a:t>
            </a:r>
            <a:r>
              <a:rPr lang="en-US" dirty="0" err="1"/>
              <a:t>dplyr</a:t>
            </a:r>
            <a:r>
              <a:rPr lang="en-US" dirty="0"/>
              <a:t>, subset the iris dataset to contain only the Species and </a:t>
            </a:r>
            <a:r>
              <a:rPr lang="en-US" dirty="0" err="1"/>
              <a:t>Sepal.Length</a:t>
            </a:r>
            <a:r>
              <a:rPr lang="en-US" dirty="0"/>
              <a:t> columns for the species virginica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 err="1"/>
              <a:t>Summarise</a:t>
            </a:r>
            <a:r>
              <a:rPr lang="en-US" dirty="0"/>
              <a:t> the number of records for each species in the iris data set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b="1" dirty="0"/>
              <a:t>BONUS</a:t>
            </a:r>
            <a:r>
              <a:rPr lang="en-US" dirty="0"/>
              <a:t>: use the </a:t>
            </a:r>
            <a:r>
              <a:rPr lang="en-US" dirty="0" err="1">
                <a:latin typeface="Monaco" pitchFamily="2" charset="77"/>
              </a:rPr>
              <a:t>group_by</a:t>
            </a:r>
            <a:r>
              <a:rPr lang="en-US" dirty="0">
                <a:latin typeface="Monaco" pitchFamily="2" charset="77"/>
              </a:rPr>
              <a:t>() </a:t>
            </a:r>
            <a:r>
              <a:rPr lang="en-US" dirty="0"/>
              <a:t>and </a:t>
            </a:r>
            <a:r>
              <a:rPr lang="en-US" dirty="0" err="1">
                <a:latin typeface="Monaco" pitchFamily="2" charset="77"/>
              </a:rPr>
              <a:t>summarise_at</a:t>
            </a:r>
            <a:r>
              <a:rPr lang="en-US" dirty="0">
                <a:latin typeface="Monaco" pitchFamily="2" charset="77"/>
              </a:rPr>
              <a:t>() </a:t>
            </a:r>
            <a:r>
              <a:rPr lang="en-US" dirty="0"/>
              <a:t>functions to get the means of all of the numeric variables in the iris data set for each species.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4278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 tasks 2: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D0D06-AA20-82DB-AD65-16480F897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529" y="1928812"/>
            <a:ext cx="9781145" cy="4520421"/>
          </a:xfrm>
        </p:spPr>
        <p:txBody>
          <a:bodyPr>
            <a:normAutofit fontScale="77500" lnSpcReduction="20000"/>
          </a:bodyPr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Using the Iris dataset, make a scatter plot of </a:t>
            </a:r>
            <a:r>
              <a:rPr lang="en-US" dirty="0" err="1"/>
              <a:t>Petal.Length</a:t>
            </a:r>
            <a:r>
              <a:rPr lang="en-US" dirty="0"/>
              <a:t> and </a:t>
            </a:r>
            <a:r>
              <a:rPr lang="en-US" dirty="0" err="1"/>
              <a:t>Petal.Width</a:t>
            </a:r>
            <a:r>
              <a:rPr lang="en-US" dirty="0"/>
              <a:t> with </a:t>
            </a:r>
            <a:r>
              <a:rPr lang="en-US" dirty="0" err="1">
                <a:latin typeface="Monaco" pitchFamily="2" charset="77"/>
              </a:rPr>
              <a:t>ggplot</a:t>
            </a:r>
            <a:r>
              <a:rPr lang="en-US" dirty="0">
                <a:latin typeface="Monaco" pitchFamily="2" charset="77"/>
              </a:rPr>
              <a:t>()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 err="1"/>
              <a:t>Colour</a:t>
            </a:r>
            <a:r>
              <a:rPr lang="en-US" dirty="0"/>
              <a:t> the points in your previous plot by species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Using </a:t>
            </a:r>
            <a:r>
              <a:rPr lang="en-US" dirty="0" err="1">
                <a:latin typeface="Monaco" pitchFamily="2" charset="77"/>
              </a:rPr>
              <a:t>ggplot</a:t>
            </a:r>
            <a:r>
              <a:rPr lang="en-US" dirty="0">
                <a:latin typeface="Monaco" pitchFamily="2" charset="77"/>
              </a:rPr>
              <a:t>(), m</a:t>
            </a:r>
            <a:r>
              <a:rPr lang="en-US" dirty="0"/>
              <a:t>ake a histogram of </a:t>
            </a:r>
            <a:r>
              <a:rPr lang="en-US" dirty="0" err="1"/>
              <a:t>Sepal.Width</a:t>
            </a:r>
            <a:r>
              <a:rPr lang="en-US" dirty="0"/>
              <a:t>, play with the </a:t>
            </a:r>
            <a:r>
              <a:rPr lang="en-US" dirty="0" err="1"/>
              <a:t>binwidth</a:t>
            </a:r>
            <a:r>
              <a:rPr lang="en-US" dirty="0"/>
              <a:t> until you think it is appropriate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Using </a:t>
            </a:r>
            <a:r>
              <a:rPr lang="en-US" dirty="0" err="1">
                <a:latin typeface="Monaco" pitchFamily="2" charset="77"/>
              </a:rPr>
              <a:t>ggplot</a:t>
            </a:r>
            <a:r>
              <a:rPr lang="en-US" dirty="0">
                <a:latin typeface="Monaco" pitchFamily="2" charset="77"/>
              </a:rPr>
              <a:t>(), </a:t>
            </a:r>
            <a:r>
              <a:rPr lang="en-US" dirty="0"/>
              <a:t>Create a boxplot of </a:t>
            </a:r>
            <a:r>
              <a:rPr lang="en-US" dirty="0" err="1"/>
              <a:t>Sepal.Length</a:t>
            </a:r>
            <a:r>
              <a:rPr lang="en-US" dirty="0"/>
              <a:t> for each species, </a:t>
            </a:r>
            <a:r>
              <a:rPr lang="en-US" dirty="0" err="1"/>
              <a:t>colour</a:t>
            </a:r>
            <a:r>
              <a:rPr lang="en-US" dirty="0"/>
              <a:t> </a:t>
            </a:r>
            <a:r>
              <a:rPr lang="en-US"/>
              <a:t>the boxes </a:t>
            </a:r>
            <a:r>
              <a:rPr lang="en-US" dirty="0"/>
              <a:t>by species and add your own axis labels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Make your own theme for your boxplot above, get rid of the legend and make the background white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Convert the </a:t>
            </a:r>
            <a:r>
              <a:rPr lang="en-US" dirty="0" err="1"/>
              <a:t>starwars</a:t>
            </a:r>
            <a:r>
              <a:rPr lang="en-US" dirty="0"/>
              <a:t> data to long format using </a:t>
            </a:r>
            <a:r>
              <a:rPr lang="en-US" dirty="0" err="1">
                <a:latin typeface="Monaco" pitchFamily="2" charset="77"/>
              </a:rPr>
              <a:t>pivot_longer</a:t>
            </a:r>
            <a:r>
              <a:rPr lang="en-US" dirty="0">
                <a:latin typeface="Monaco" pitchFamily="2" charset="77"/>
              </a:rPr>
              <a:t>()</a:t>
            </a:r>
            <a:r>
              <a:rPr lang="en-US" dirty="0"/>
              <a:t>, select the height and mass columns to lengthen.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b="1" dirty="0"/>
              <a:t>BONUS</a:t>
            </a:r>
            <a:r>
              <a:rPr lang="en-US" dirty="0"/>
              <a:t>: load the “storms” dataset, pivot longer columns 10 &amp; 11, then make a boxplot of status against value and facet wrap using ‘measure’</a:t>
            </a:r>
          </a:p>
        </p:txBody>
      </p:sp>
    </p:spTree>
    <p:extLst>
      <p:ext uri="{BB962C8B-B14F-4D97-AF65-F5344CB8AC3E}">
        <p14:creationId xmlns:p14="http://schemas.microsoft.com/office/powerpoint/2010/main" val="3772897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B8C52-30CD-9544-902B-4270AF68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next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E0050-A92F-E647-8708-67EA58B46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3667" y="2970212"/>
            <a:ext cx="10344665" cy="2256518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Writing R functions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For loops, if, else and conditional statements</a:t>
            </a:r>
          </a:p>
          <a:p>
            <a:r>
              <a:rPr lang="en-US" dirty="0">
                <a:latin typeface="Monaco" pitchFamily="2" charset="77"/>
                <a:cs typeface="Calibri" panose="020F0502020204030204" pitchFamily="34" charset="0"/>
              </a:rPr>
              <a:t>apply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dirty="0" err="1">
                <a:latin typeface="Monaco" pitchFamily="2" charset="77"/>
                <a:cs typeface="Calibri" panose="020F0502020204030204" pitchFamily="34" charset="0"/>
              </a:rPr>
              <a:t>sapply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dirty="0" err="1">
                <a:latin typeface="Monaco" pitchFamily="2" charset="77"/>
                <a:cs typeface="Calibri" panose="020F0502020204030204" pitchFamily="34" charset="0"/>
              </a:rPr>
              <a:t>lapply</a:t>
            </a:r>
            <a:endParaRPr lang="en-US" dirty="0">
              <a:latin typeface="Monaco" pitchFamily="2" charset="77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30558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E8CE1-0E9E-B545-A478-962E00AE2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Homework!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F0C2F-9CA5-C648-8C94-E5038C6B3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7995" y="1945567"/>
            <a:ext cx="8943461" cy="3769240"/>
          </a:xfrm>
        </p:spPr>
        <p:txBody>
          <a:bodyPr/>
          <a:lstStyle/>
          <a:p>
            <a:r>
              <a:rPr lang="en-GB" dirty="0"/>
              <a:t>Homework for this workshop is provided as a </a:t>
            </a:r>
            <a:r>
              <a:rPr lang="en-GB" dirty="0" err="1"/>
              <a:t>jupyter</a:t>
            </a:r>
            <a:r>
              <a:rPr lang="en-GB" dirty="0"/>
              <a:t> notebook on Moodle and in the </a:t>
            </a:r>
            <a:r>
              <a:rPr lang="en-GB" dirty="0" err="1"/>
              <a:t>github</a:t>
            </a:r>
            <a:r>
              <a:rPr lang="en-GB" dirty="0"/>
              <a:t> repo: </a:t>
            </a:r>
            <a:r>
              <a:rPr lang="en-GB" dirty="0">
                <a:hlinkClick r:id="rId2"/>
              </a:rPr>
              <a:t>https://github.com/lldean18/LIFE4138-R</a:t>
            </a:r>
            <a:endParaRPr lang="en-GB" dirty="0"/>
          </a:p>
          <a:p>
            <a:r>
              <a:rPr lang="en-GB" dirty="0"/>
              <a:t>Please complete the homework for next session</a:t>
            </a:r>
          </a:p>
          <a:p>
            <a:endParaRPr lang="en-GB" dirty="0"/>
          </a:p>
        </p:txBody>
      </p:sp>
      <p:pic>
        <p:nvPicPr>
          <p:cNvPr id="2050" name="Picture 2" descr="How Much Homework Is Too Much? | Strategy Education">
            <a:extLst>
              <a:ext uri="{FF2B5EF4-FFF2-40B4-BE49-F238E27FC236}">
                <a16:creationId xmlns:a16="http://schemas.microsoft.com/office/drawing/2014/main" id="{5F8B9123-05F7-E953-8FCE-A07A934E71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1301" y="3995737"/>
            <a:ext cx="5276850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QR code for scanning">
            <a:extLst>
              <a:ext uri="{FF2B5EF4-FFF2-40B4-BE49-F238E27FC236}">
                <a16:creationId xmlns:a16="http://schemas.microsoft.com/office/drawing/2014/main" id="{6AB54C49-EAE0-9883-016C-B74FB88BD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62014" y="2952059"/>
            <a:ext cx="2762748" cy="27627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F9072C1-EB01-A827-993F-C2CE7D0F8B9A}"/>
              </a:ext>
            </a:extLst>
          </p:cNvPr>
          <p:cNvSpPr txBox="1"/>
          <p:nvPr/>
        </p:nvSpPr>
        <p:spPr>
          <a:xfrm>
            <a:off x="8828918" y="2546407"/>
            <a:ext cx="313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record your attendance:</a:t>
            </a:r>
          </a:p>
        </p:txBody>
      </p:sp>
    </p:spTree>
    <p:extLst>
      <p:ext uri="{BB962C8B-B14F-4D97-AF65-F5344CB8AC3E}">
        <p14:creationId xmlns:p14="http://schemas.microsoft.com/office/powerpoint/2010/main" val="236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recap</a:t>
            </a:r>
          </a:p>
        </p:txBody>
      </p:sp>
      <p:pic>
        <p:nvPicPr>
          <p:cNvPr id="6" name="Picture 5" descr="Worker typing on laptop">
            <a:extLst>
              <a:ext uri="{FF2B5EF4-FFF2-40B4-BE49-F238E27FC236}">
                <a16:creationId xmlns:a16="http://schemas.microsoft.com/office/drawing/2014/main" id="{47E00A72-C9F8-FBBD-05D9-C789A3A63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051" y="1648781"/>
            <a:ext cx="6641561" cy="498062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5FD945-18CA-F3DC-E476-B9669F753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2637" y="2164864"/>
            <a:ext cx="4719639" cy="36501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Let’s go through the answers to the homework from last session</a:t>
            </a:r>
          </a:p>
        </p:txBody>
      </p:sp>
    </p:spTree>
    <p:extLst>
      <p:ext uri="{BB962C8B-B14F-4D97-AF65-F5344CB8AC3E}">
        <p14:creationId xmlns:p14="http://schemas.microsoft.com/office/powerpoint/2010/main" val="3443152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B8C52-30CD-9544-902B-4270AF68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and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E0050-A92F-E647-8708-67EA58B46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3667" y="2054225"/>
            <a:ext cx="10344665" cy="3717925"/>
          </a:xfrm>
        </p:spPr>
        <p:txBody>
          <a:bodyPr/>
          <a:lstStyle/>
          <a:p>
            <a:r>
              <a:rPr lang="en-US" dirty="0"/>
              <a:t>Gain an introduction to different R ‘philosophies’</a:t>
            </a:r>
          </a:p>
          <a:p>
            <a:r>
              <a:rPr lang="en-US" dirty="0"/>
              <a:t>Understand pipes in R</a:t>
            </a:r>
          </a:p>
          <a:p>
            <a:r>
              <a:rPr lang="en-US" dirty="0"/>
              <a:t>Subset data with </a:t>
            </a:r>
            <a:r>
              <a:rPr lang="en-US" dirty="0" err="1"/>
              <a:t>baseR</a:t>
            </a:r>
            <a:r>
              <a:rPr lang="en-US" dirty="0"/>
              <a:t> and </a:t>
            </a:r>
            <a:r>
              <a:rPr lang="en-US" dirty="0" err="1"/>
              <a:t>dplyr</a:t>
            </a:r>
            <a:endParaRPr lang="en-US" dirty="0"/>
          </a:p>
          <a:p>
            <a:r>
              <a:rPr lang="en-US" dirty="0" err="1"/>
              <a:t>Summarise</a:t>
            </a:r>
            <a:r>
              <a:rPr lang="en-US" dirty="0"/>
              <a:t> data with </a:t>
            </a:r>
            <a:r>
              <a:rPr lang="en-US" dirty="0" err="1"/>
              <a:t>dplyr</a:t>
            </a:r>
            <a:endParaRPr lang="en-US" dirty="0"/>
          </a:p>
          <a:p>
            <a:r>
              <a:rPr lang="en-US" dirty="0"/>
              <a:t>Learn what wide and long data formats are and how to convert from one to the other</a:t>
            </a:r>
          </a:p>
          <a:p>
            <a:r>
              <a:rPr lang="en-US" dirty="0"/>
              <a:t>Build more complex plots with </a:t>
            </a:r>
            <a:r>
              <a:rPr lang="en-US" dirty="0">
                <a:latin typeface="Monaco" pitchFamily="2" charset="77"/>
              </a:rPr>
              <a:t>ggplot2</a:t>
            </a:r>
          </a:p>
        </p:txBody>
      </p:sp>
    </p:spTree>
    <p:extLst>
      <p:ext uri="{BB962C8B-B14F-4D97-AF65-F5344CB8AC3E}">
        <p14:creationId xmlns:p14="http://schemas.microsoft.com/office/powerpoint/2010/main" val="2947486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B8C52-30CD-9544-902B-4270AF68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Different ways to approach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E0050-A92F-E647-8708-67EA58B46F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baseR</a:t>
            </a:r>
            <a:endParaRPr lang="en-US" dirty="0"/>
          </a:p>
          <a:p>
            <a:pPr lvl="1"/>
            <a:r>
              <a:rPr lang="en-US" dirty="0"/>
              <a:t>The ”original” approach to R</a:t>
            </a:r>
          </a:p>
          <a:p>
            <a:pPr lvl="1"/>
            <a:r>
              <a:rPr lang="en-US" dirty="0"/>
              <a:t>What we have used so far</a:t>
            </a:r>
          </a:p>
          <a:p>
            <a:pPr lvl="1"/>
            <a:r>
              <a:rPr lang="en-US" dirty="0"/>
              <a:t>Focuses mainly on vectors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 err="1"/>
              <a:t>Tidyverse</a:t>
            </a:r>
            <a:endParaRPr lang="en-US" dirty="0"/>
          </a:p>
          <a:p>
            <a:pPr lvl="1"/>
            <a:r>
              <a:rPr lang="en-US" dirty="0"/>
              <a:t>Cohesive set of packages with a singular philosophy</a:t>
            </a:r>
          </a:p>
          <a:p>
            <a:pPr lvl="1"/>
            <a:r>
              <a:rPr lang="en-US" dirty="0"/>
              <a:t>Aims to enhance readability and reproducibility </a:t>
            </a:r>
          </a:p>
          <a:p>
            <a:pPr lvl="1"/>
            <a:r>
              <a:rPr lang="en-US" dirty="0"/>
              <a:t>Focuses on data frames</a:t>
            </a:r>
          </a:p>
          <a:p>
            <a:pPr lvl="1"/>
            <a:endParaRPr lang="en-US" dirty="0"/>
          </a:p>
          <a:p>
            <a:r>
              <a:rPr lang="en-US" dirty="0"/>
              <a:t>NB. Other approaches do exist – i.e. </a:t>
            </a:r>
            <a:r>
              <a:rPr lang="en-US" dirty="0" err="1">
                <a:latin typeface="Monaco" pitchFamily="2" charset="77"/>
              </a:rPr>
              <a:t>data.table</a:t>
            </a:r>
            <a:endParaRPr lang="en-US" dirty="0">
              <a:latin typeface="Monaco" pitchFamily="2" charset="77"/>
            </a:endParaRPr>
          </a:p>
          <a:p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6DC1F93-69E6-8547-AA18-2FB54A975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2744" y="3000375"/>
            <a:ext cx="2107653" cy="2433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4525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965B3-DF30-5C43-9646-FBFC4296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</a:t>
            </a:r>
            <a:r>
              <a:rPr lang="en-GB" dirty="0" err="1"/>
              <a:t>tidyverse</a:t>
            </a:r>
            <a:r>
              <a:rPr lang="en-GB" dirty="0"/>
              <a:t> family of packages</a:t>
            </a:r>
          </a:p>
        </p:txBody>
      </p:sp>
      <p:pic>
        <p:nvPicPr>
          <p:cNvPr id="8194" name="Picture 2" descr="RStudio Education">
            <a:extLst>
              <a:ext uri="{FF2B5EF4-FFF2-40B4-BE49-F238E27FC236}">
                <a16:creationId xmlns:a16="http://schemas.microsoft.com/office/drawing/2014/main" id="{07C75A27-A18D-214C-A7E4-3396B13385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2412" y="1500111"/>
            <a:ext cx="7732988" cy="52361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3154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965B3-DF30-5C43-9646-FBFC4296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 manipulation and </a:t>
            </a:r>
            <a:r>
              <a:rPr lang="en-GB" dirty="0" err="1">
                <a:latin typeface="Monaco" pitchFamily="2" charset="77"/>
              </a:rPr>
              <a:t>dpylr</a:t>
            </a:r>
            <a:endParaRPr lang="en-GB" dirty="0">
              <a:latin typeface="Monaco" pitchFamily="2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BAD5A-430B-9F42-91A6-1AE4DB4EB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76" y="2010291"/>
            <a:ext cx="6834352" cy="4351338"/>
          </a:xfrm>
        </p:spPr>
        <p:txBody>
          <a:bodyPr/>
          <a:lstStyle/>
          <a:p>
            <a:r>
              <a:rPr lang="en-GB" dirty="0"/>
              <a:t>What is data manipulation?</a:t>
            </a:r>
          </a:p>
          <a:p>
            <a:pPr lvl="1"/>
            <a:r>
              <a:rPr lang="en-GB" dirty="0"/>
              <a:t>Exploring and understanding data</a:t>
            </a:r>
          </a:p>
          <a:p>
            <a:pPr lvl="1"/>
            <a:r>
              <a:rPr lang="en-GB" dirty="0"/>
              <a:t>Extracting important information</a:t>
            </a:r>
          </a:p>
          <a:p>
            <a:pPr lvl="1"/>
            <a:r>
              <a:rPr lang="en-GB" dirty="0"/>
              <a:t>Getting data into shape for downstream analysis</a:t>
            </a:r>
          </a:p>
          <a:p>
            <a:r>
              <a:rPr lang="en-GB" dirty="0"/>
              <a:t>Seemingly boring – but a crucial part of bioinformatics! </a:t>
            </a:r>
          </a:p>
          <a:p>
            <a:r>
              <a:rPr lang="en-GB" dirty="0" err="1">
                <a:latin typeface="Monaco" pitchFamily="2" charset="77"/>
              </a:rPr>
              <a:t>dplyr</a:t>
            </a:r>
            <a:r>
              <a:rPr lang="en-GB" dirty="0"/>
              <a:t> package is explicitly designed to simplify data manipulation in R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pic>
        <p:nvPicPr>
          <p:cNvPr id="1028" name="Picture 4" descr="Illustration from Hadley Wickham's 2019 talk, The Joy of Functional Programming">
            <a:extLst>
              <a:ext uri="{FF2B5EF4-FFF2-40B4-BE49-F238E27FC236}">
                <a16:creationId xmlns:a16="http://schemas.microsoft.com/office/drawing/2014/main" id="{8232ECDA-DCEE-FF45-9C3B-08B84ECD03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5528" y="2788559"/>
            <a:ext cx="4776470" cy="299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9AF065-F1B9-BA4E-B305-619022675C44}"/>
              </a:ext>
            </a:extLst>
          </p:cNvPr>
          <p:cNvSpPr txBox="1"/>
          <p:nvPr/>
        </p:nvSpPr>
        <p:spPr>
          <a:xfrm>
            <a:off x="8461985" y="5599154"/>
            <a:ext cx="2683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Artwork by @</a:t>
            </a:r>
            <a:r>
              <a:rPr lang="en-GB" dirty="0" err="1"/>
              <a:t>allison_horst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00881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D5A10-FD0B-774B-802B-1F9E6283C2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Using pipes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4E6F2-5B43-1B47-9755-B7BC59342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946783" cy="4916369"/>
          </a:xfrm>
        </p:spPr>
        <p:txBody>
          <a:bodyPr/>
          <a:lstStyle/>
          <a:p>
            <a:r>
              <a:rPr lang="en-GB" dirty="0"/>
              <a:t>From </a:t>
            </a:r>
            <a:r>
              <a:rPr lang="en-GB" dirty="0" err="1">
                <a:latin typeface="Monaco" pitchFamily="2" charset="77"/>
              </a:rPr>
              <a:t>magrittr</a:t>
            </a:r>
            <a:r>
              <a:rPr lang="en-GB" dirty="0"/>
              <a:t> package</a:t>
            </a:r>
          </a:p>
          <a:p>
            <a:r>
              <a:rPr lang="en-GB" dirty="0"/>
              <a:t>Very similar in principle to how pipes work in Unix</a:t>
            </a:r>
          </a:p>
          <a:p>
            <a:r>
              <a:rPr lang="en-GB" dirty="0"/>
              <a:t>Allows you to chain together functions and to produce more readable code</a:t>
            </a:r>
          </a:p>
          <a:p>
            <a:r>
              <a:rPr lang="en-GB" dirty="0"/>
              <a:t>Start with your data, send it to another function and so on</a:t>
            </a:r>
          </a:p>
          <a:p>
            <a:r>
              <a:rPr lang="en-GB" dirty="0"/>
              <a:t>Facilitates building more  complex code blocks</a:t>
            </a:r>
          </a:p>
          <a:p>
            <a:r>
              <a:rPr lang="en-GB" dirty="0"/>
              <a:t>Very useful for data manipulation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3076" name="Picture 4" descr="A Forward-Pipe Operator for R • magrittr">
            <a:extLst>
              <a:ext uri="{FF2B5EF4-FFF2-40B4-BE49-F238E27FC236}">
                <a16:creationId xmlns:a16="http://schemas.microsoft.com/office/drawing/2014/main" id="{02536C9D-FBDD-1941-BB59-D544D962C7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5800" y="2357540"/>
            <a:ext cx="30480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4775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63ED7-2A5F-3743-AB87-F46E6A1E1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ins and outs of a </a:t>
            </a:r>
            <a:r>
              <a:rPr lang="en-GB" dirty="0" err="1"/>
              <a:t>tibble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5E530-AD73-8942-9CD0-685B074673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130" y="1913896"/>
            <a:ext cx="6204045" cy="435133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GB" dirty="0"/>
              <a:t>A </a:t>
            </a:r>
            <a:r>
              <a:rPr lang="en-GB" dirty="0" err="1"/>
              <a:t>tibble</a:t>
            </a:r>
            <a:r>
              <a:rPr lang="en-GB" dirty="0"/>
              <a:t> is an updated </a:t>
            </a:r>
            <a:r>
              <a:rPr lang="en-GB" dirty="0" err="1"/>
              <a:t>data.frame</a:t>
            </a:r>
            <a:endParaRPr lang="en-GB" dirty="0"/>
          </a:p>
          <a:p>
            <a:pPr>
              <a:spcAft>
                <a:spcPts val="600"/>
              </a:spcAft>
            </a:pPr>
            <a:r>
              <a:rPr lang="en-GB" dirty="0"/>
              <a:t>The clearest difference is that it provides a more detailed summary of the data</a:t>
            </a:r>
          </a:p>
          <a:p>
            <a:pPr>
              <a:spcAft>
                <a:spcPts val="600"/>
              </a:spcAft>
            </a:pPr>
            <a:r>
              <a:rPr lang="en-GB" dirty="0"/>
              <a:t>Displays class of each column</a:t>
            </a:r>
          </a:p>
          <a:p>
            <a:pPr>
              <a:spcAft>
                <a:spcPts val="600"/>
              </a:spcAft>
            </a:pPr>
            <a:r>
              <a:rPr lang="en-GB" dirty="0"/>
              <a:t>Otherwise behaves like a standard </a:t>
            </a:r>
            <a:r>
              <a:rPr lang="en-GB" dirty="0" err="1"/>
              <a:t>data.frame</a:t>
            </a:r>
            <a:endParaRPr lang="en-GB" dirty="0"/>
          </a:p>
          <a:p>
            <a:pPr>
              <a:spcAft>
                <a:spcPts val="600"/>
              </a:spcAft>
            </a:pPr>
            <a:r>
              <a:rPr lang="en-GB" dirty="0">
                <a:latin typeface="Andale Mono" panose="020B0509000000000004" pitchFamily="49" charset="0"/>
              </a:rPr>
              <a:t>&lt;</a:t>
            </a:r>
            <a:r>
              <a:rPr lang="en-GB" dirty="0" err="1">
                <a:latin typeface="Andale Mono" panose="020B0509000000000004" pitchFamily="49" charset="0"/>
              </a:rPr>
              <a:t>dbl</a:t>
            </a:r>
            <a:r>
              <a:rPr lang="en-GB" dirty="0">
                <a:latin typeface="Andale Mono" panose="020B0509000000000004" pitchFamily="49" charset="0"/>
              </a:rPr>
              <a:t>&gt; </a:t>
            </a:r>
            <a:r>
              <a:rPr lang="en-GB" dirty="0"/>
              <a:t>is a floating point number with any potential value from -Inf to Inf.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51B0A6-9E7D-824F-8766-8677D5E1CD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8621" y="2767336"/>
            <a:ext cx="4653249" cy="3030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214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15CD3-7BF9-D94F-B624-9AD3AE6B8D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Plotting with ggplot2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C0624D-703D-CE40-B259-FC8C234D4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853" y="1839913"/>
            <a:ext cx="7718946" cy="4351338"/>
          </a:xfrm>
        </p:spPr>
        <p:txBody>
          <a:bodyPr>
            <a:normAutofit fontScale="92500"/>
          </a:bodyPr>
          <a:lstStyle/>
          <a:p>
            <a:r>
              <a:rPr lang="en-GB" dirty="0"/>
              <a:t>Data wrangling is one way to explore data – visualisation is another</a:t>
            </a:r>
          </a:p>
          <a:p>
            <a:r>
              <a:rPr lang="en-GB" dirty="0"/>
              <a:t>gg – “grammar of graphics”</a:t>
            </a:r>
          </a:p>
          <a:p>
            <a:r>
              <a:rPr lang="en-GB" dirty="0"/>
              <a:t>Key components:</a:t>
            </a:r>
          </a:p>
          <a:p>
            <a:pPr lvl="1"/>
            <a:r>
              <a:rPr lang="en-GB" dirty="0"/>
              <a:t>Requires data in a </a:t>
            </a:r>
            <a:r>
              <a:rPr lang="en-GB" dirty="0" err="1"/>
              <a:t>data.frame</a:t>
            </a:r>
            <a:r>
              <a:rPr lang="en-GB" dirty="0"/>
              <a:t> (or </a:t>
            </a:r>
            <a:r>
              <a:rPr lang="en-GB" dirty="0" err="1"/>
              <a:t>tibble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A coordinate system – built from mappable variables</a:t>
            </a:r>
          </a:p>
          <a:p>
            <a:pPr lvl="1"/>
            <a:r>
              <a:rPr lang="en-GB" dirty="0"/>
              <a:t> Layers or geometries – i.e. </a:t>
            </a:r>
            <a:r>
              <a:rPr lang="en-GB" dirty="0" err="1"/>
              <a:t>geom</a:t>
            </a:r>
            <a:r>
              <a:rPr lang="en-GB" dirty="0"/>
              <a:t> - that actually plot the data</a:t>
            </a:r>
          </a:p>
          <a:p>
            <a:r>
              <a:rPr lang="en-GB" dirty="0"/>
              <a:t>Sounds complex but relatively easy to get to grips with</a:t>
            </a:r>
          </a:p>
          <a:p>
            <a:r>
              <a:rPr lang="en-GB" dirty="0"/>
              <a:t>Analogous to layer-based raster or vector graphics editors</a:t>
            </a:r>
          </a:p>
        </p:txBody>
      </p:sp>
      <p:pic>
        <p:nvPicPr>
          <p:cNvPr id="4098" name="Picture 2" descr="Create Elegant Data Visualisations Using the Grammar of Graphics • ggplot2">
            <a:extLst>
              <a:ext uri="{FF2B5EF4-FFF2-40B4-BE49-F238E27FC236}">
                <a16:creationId xmlns:a16="http://schemas.microsoft.com/office/drawing/2014/main" id="{FDA90F66-10C8-2F49-A77B-7421365F78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7147" y="2520950"/>
            <a:ext cx="3048000" cy="353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33865630"/>
      </p:ext>
    </p:extLst>
  </p:cSld>
  <p:clrMapOvr>
    <a:masterClrMapping/>
  </p:clrMapOvr>
</p:sld>
</file>

<file path=ppt/theme/theme1.xml><?xml version="1.0" encoding="utf-8"?>
<a:theme xmlns:a="http://schemas.openxmlformats.org/drawingml/2006/main" name="R_ppt_background_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_ppt_background_theme" id="{1B582F7A-D67F-1644-B8E1-F4D6FA7ABEFC}" vid="{64A7EE4B-1D4F-DF40-A59C-0A9550A6A084}"/>
    </a:ext>
  </a:extLst>
</a:theme>
</file>

<file path=ppt/theme/theme2.xml><?xml version="1.0" encoding="utf-8"?>
<a:theme xmlns:a="http://schemas.openxmlformats.org/drawingml/2006/main" name="Laura's R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R_ppt_background_theme</Template>
  <TotalTime>47743</TotalTime>
  <Words>1245</Words>
  <Application>Microsoft Macintosh PowerPoint</Application>
  <PresentationFormat>Widescreen</PresentationFormat>
  <Paragraphs>157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Andale Mono</vt:lpstr>
      <vt:lpstr>Aptos</vt:lpstr>
      <vt:lpstr>Aptos Display</vt:lpstr>
      <vt:lpstr>Arial</vt:lpstr>
      <vt:lpstr>Calibri</vt:lpstr>
      <vt:lpstr>Calibri Light</vt:lpstr>
      <vt:lpstr>Monaco</vt:lpstr>
      <vt:lpstr>R_ppt_background_theme</vt:lpstr>
      <vt:lpstr>Laura's R Theme</vt:lpstr>
      <vt:lpstr>PowerPoint Presentation</vt:lpstr>
      <vt:lpstr>Homework recap</vt:lpstr>
      <vt:lpstr>Learning objectives and outcomes</vt:lpstr>
      <vt:lpstr>Different ways to approach R</vt:lpstr>
      <vt:lpstr>The tidyverse family of packages</vt:lpstr>
      <vt:lpstr>Data manipulation and dpylr</vt:lpstr>
      <vt:lpstr>Using pipes in R</vt:lpstr>
      <vt:lpstr>The ins and outs of a tibble</vt:lpstr>
      <vt:lpstr>Plotting with ggplot2</vt:lpstr>
      <vt:lpstr>Reshaping data for plotting</vt:lpstr>
      <vt:lpstr>Reshaping data for plotting</vt:lpstr>
      <vt:lpstr>Saving plots</vt:lpstr>
      <vt:lpstr>Practical time…</vt:lpstr>
      <vt:lpstr>Try it yourself tasks 1:</vt:lpstr>
      <vt:lpstr>Try it yourself tasks 2:</vt:lpstr>
      <vt:lpstr>Up next</vt:lpstr>
      <vt:lpstr>Homework!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Ravinet</dc:creator>
  <cp:lastModifiedBy>Laura Dean (staff)</cp:lastModifiedBy>
  <cp:revision>25</cp:revision>
  <dcterms:created xsi:type="dcterms:W3CDTF">2021-10-31T09:31:28Z</dcterms:created>
  <dcterms:modified xsi:type="dcterms:W3CDTF">2024-10-18T10:59:18Z</dcterms:modified>
</cp:coreProperties>
</file>

<file path=docProps/thumbnail.jpeg>
</file>